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2" r:id="rId1"/>
  </p:sldMasterIdLst>
  <p:notesMasterIdLst>
    <p:notesMasterId r:id="rId23"/>
  </p:notesMasterIdLst>
  <p:handoutMasterIdLst>
    <p:handoutMasterId r:id="rId24"/>
  </p:handoutMasterIdLst>
  <p:sldIdLst>
    <p:sldId id="326" r:id="rId2"/>
    <p:sldId id="256" r:id="rId3"/>
    <p:sldId id="322" r:id="rId4"/>
    <p:sldId id="261" r:id="rId5"/>
    <p:sldId id="319" r:id="rId6"/>
    <p:sldId id="318" r:id="rId7"/>
    <p:sldId id="317" r:id="rId8"/>
    <p:sldId id="289" r:id="rId9"/>
    <p:sldId id="323" r:id="rId10"/>
    <p:sldId id="324" r:id="rId11"/>
    <p:sldId id="274" r:id="rId12"/>
    <p:sldId id="275" r:id="rId13"/>
    <p:sldId id="277" r:id="rId14"/>
    <p:sldId id="278" r:id="rId15"/>
    <p:sldId id="321" r:id="rId16"/>
    <p:sldId id="313" r:id="rId17"/>
    <p:sldId id="314" r:id="rId18"/>
    <p:sldId id="315" r:id="rId19"/>
    <p:sldId id="325" r:id="rId20"/>
    <p:sldId id="316" r:id="rId21"/>
    <p:sldId id="290" r:id="rId22"/>
  </p:sldIdLst>
  <p:sldSz cx="9144000" cy="5143500" type="screen16x9"/>
  <p:notesSz cx="6858000" cy="9144000"/>
  <p:embeddedFontLst>
    <p:embeddedFont>
      <p:font typeface="GOST type A" panose="020B0500000000000000" pitchFamily="34" charset="0"/>
      <p:regular r:id="rId25"/>
    </p:embeddedFont>
    <p:embeddedFont>
      <p:font typeface="Poppins" panose="020B0604020202020204" charset="0"/>
      <p:regular r:id="rId26"/>
      <p:bold r:id="rId27"/>
      <p:italic r:id="rId28"/>
      <p:boldItalic r:id="rId29"/>
    </p:embeddedFont>
    <p:embeddedFont>
      <p:font typeface="Poppins Medium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Poppins SemiBold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mpai" initials="S" lastIdx="1" clrIdx="0">
    <p:extLst>
      <p:ext uri="{19B8F6BF-5375-455C-9EA6-DF929625EA0E}">
        <p15:presenceInfo xmlns:p15="http://schemas.microsoft.com/office/powerpoint/2012/main" userId="Sempa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5BA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0369E7-67D8-40FE-86BB-F3BDC3F7F244}">
  <a:tblStyle styleId="{DF0369E7-67D8-40FE-86BB-F3BDC3F7F2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518C369-3A37-4F9B-B68F-9FDE8877AB3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7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5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0D523C-0A9D-4F79-BD59-315FEF0ACA15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5C42AB9-0CD4-4151-B781-87EAB7454A47}">
      <dgm:prSet phldrT="[Текст]" custT="1"/>
      <dgm:spPr/>
      <dgm:t>
        <a:bodyPr/>
        <a:lstStyle/>
        <a:p>
          <a:r>
            <a:rPr lang="ru-RU" sz="2000" dirty="0" smtClean="0">
              <a:solidFill>
                <a:schemeClr val="tx1"/>
              </a:solidFill>
            </a:rPr>
            <a:t>ПО системы</a:t>
          </a:r>
          <a:endParaRPr lang="ru-RU" sz="2000" dirty="0">
            <a:solidFill>
              <a:schemeClr val="tx1"/>
            </a:solidFill>
          </a:endParaRPr>
        </a:p>
      </dgm:t>
    </dgm:pt>
    <dgm:pt modelId="{E261C21F-16DA-4107-81D2-9FA37843BB26}" type="parTrans" cxnId="{A801D230-745D-4C04-A2A8-4DF1DD0EFFBE}">
      <dgm:prSet/>
      <dgm:spPr/>
      <dgm:t>
        <a:bodyPr/>
        <a:lstStyle/>
        <a:p>
          <a:endParaRPr lang="ru-RU"/>
        </a:p>
      </dgm:t>
    </dgm:pt>
    <dgm:pt modelId="{70752CBD-265D-4E6E-B869-92EA50C88F92}" type="sibTrans" cxnId="{A801D230-745D-4C04-A2A8-4DF1DD0EFFBE}">
      <dgm:prSet/>
      <dgm:spPr/>
      <dgm:t>
        <a:bodyPr/>
        <a:lstStyle/>
        <a:p>
          <a:endParaRPr lang="ru-RU"/>
        </a:p>
      </dgm:t>
    </dgm:pt>
    <dgm:pt modelId="{3EABD721-B2DD-4BE5-B9B5-2F2AEADD2481}">
      <dgm:prSet phldrT="[Текст]" custT="1"/>
      <dgm:spPr/>
      <dgm:t>
        <a:bodyPr/>
        <a:lstStyle/>
        <a:p>
          <a:r>
            <a:rPr lang="ru-RU" sz="2000" dirty="0" smtClean="0">
              <a:solidFill>
                <a:schemeClr val="tx1"/>
              </a:solidFill>
            </a:rPr>
            <a:t>ММАПУТ</a:t>
          </a:r>
          <a:endParaRPr lang="ru-RU" sz="2000" dirty="0">
            <a:solidFill>
              <a:schemeClr val="tx1"/>
            </a:solidFill>
          </a:endParaRPr>
        </a:p>
      </dgm:t>
    </dgm:pt>
    <dgm:pt modelId="{62F6F474-1F1F-481F-8780-E7C97FF03A9C}" type="parTrans" cxnId="{CE4B3D45-89AF-4782-8687-120DFA9C14E7}">
      <dgm:prSet/>
      <dgm:spPr/>
      <dgm:t>
        <a:bodyPr/>
        <a:lstStyle/>
        <a:p>
          <a:endParaRPr lang="ru-RU"/>
        </a:p>
      </dgm:t>
    </dgm:pt>
    <dgm:pt modelId="{99062E59-74FF-481D-B9B1-18AEBCE36CC9}" type="sibTrans" cxnId="{CE4B3D45-89AF-4782-8687-120DFA9C14E7}">
      <dgm:prSet/>
      <dgm:spPr/>
      <dgm:t>
        <a:bodyPr/>
        <a:lstStyle/>
        <a:p>
          <a:endParaRPr lang="ru-RU"/>
        </a:p>
      </dgm:t>
    </dgm:pt>
    <dgm:pt modelId="{C37A582B-757C-4C47-ADE7-2191E9F489A2}">
      <dgm:prSet phldrT="[Текст]" custT="1"/>
      <dgm:spPr/>
      <dgm:t>
        <a:bodyPr/>
        <a:lstStyle/>
        <a:p>
          <a:r>
            <a:rPr lang="ru-RU" sz="2400" dirty="0" smtClean="0">
              <a:solidFill>
                <a:schemeClr val="tx1"/>
              </a:solidFill>
            </a:rPr>
            <a:t>конвертор</a:t>
          </a:r>
          <a:endParaRPr lang="ru-RU" sz="2400" dirty="0">
            <a:solidFill>
              <a:schemeClr val="tx1"/>
            </a:solidFill>
          </a:endParaRPr>
        </a:p>
      </dgm:t>
    </dgm:pt>
    <dgm:pt modelId="{18512C03-943A-479C-A551-188EC1D575A6}" type="parTrans" cxnId="{F0ED5DD1-7D8A-4B31-A2E8-F1E51C163A86}">
      <dgm:prSet/>
      <dgm:spPr/>
      <dgm:t>
        <a:bodyPr/>
        <a:lstStyle/>
        <a:p>
          <a:endParaRPr lang="ru-RU"/>
        </a:p>
      </dgm:t>
    </dgm:pt>
    <dgm:pt modelId="{14AB7126-C0F5-456C-B784-AC631A14F187}" type="sibTrans" cxnId="{F0ED5DD1-7D8A-4B31-A2E8-F1E51C163A86}">
      <dgm:prSet/>
      <dgm:spPr/>
      <dgm:t>
        <a:bodyPr/>
        <a:lstStyle/>
        <a:p>
          <a:endParaRPr lang="ru-RU"/>
        </a:p>
      </dgm:t>
    </dgm:pt>
    <dgm:pt modelId="{B0B62183-71DD-4553-AC94-DE4C2D0BA669}">
      <dgm:prSet phldrT="[Текст]" custT="1"/>
      <dgm:spPr/>
      <dgm:t>
        <a:bodyPr/>
        <a:lstStyle/>
        <a:p>
          <a:r>
            <a:rPr lang="ru-RU" sz="2000" dirty="0" smtClean="0">
              <a:solidFill>
                <a:schemeClr val="tx1"/>
              </a:solidFill>
            </a:rPr>
            <a:t>центр управления</a:t>
          </a:r>
          <a:endParaRPr lang="ru-RU" sz="2000" dirty="0">
            <a:solidFill>
              <a:schemeClr val="tx1"/>
            </a:solidFill>
          </a:endParaRPr>
        </a:p>
      </dgm:t>
    </dgm:pt>
    <dgm:pt modelId="{98B6948E-9698-4054-9AFD-5786B9927F9B}" type="parTrans" cxnId="{E782CD1E-EA44-472B-BA82-0116FD4E778E}">
      <dgm:prSet/>
      <dgm:spPr/>
      <dgm:t>
        <a:bodyPr/>
        <a:lstStyle/>
        <a:p>
          <a:endParaRPr lang="ru-RU"/>
        </a:p>
      </dgm:t>
    </dgm:pt>
    <dgm:pt modelId="{4041A083-664C-4592-B896-00DB5331531D}" type="sibTrans" cxnId="{E782CD1E-EA44-472B-BA82-0116FD4E778E}">
      <dgm:prSet/>
      <dgm:spPr/>
      <dgm:t>
        <a:bodyPr/>
        <a:lstStyle/>
        <a:p>
          <a:endParaRPr lang="ru-RU"/>
        </a:p>
      </dgm:t>
    </dgm:pt>
    <dgm:pt modelId="{D235D30F-4F5D-41FF-8696-A9580087A188}" type="pres">
      <dgm:prSet presAssocID="{7D0D523C-0A9D-4F79-BD59-315FEF0ACA1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2000DA4-9FBC-4C5D-B280-8DD1692FB397}" type="pres">
      <dgm:prSet presAssocID="{F5C42AB9-0CD4-4151-B781-87EAB7454A47}" presName="root1" presStyleCnt="0"/>
      <dgm:spPr/>
    </dgm:pt>
    <dgm:pt modelId="{B134C752-15F0-4664-9606-8D2C4F5CF8C1}" type="pres">
      <dgm:prSet presAssocID="{F5C42AB9-0CD4-4151-B781-87EAB7454A47}" presName="LevelOneTextNode" presStyleLbl="node0" presStyleIdx="0" presStyleCnt="1" custAng="5400000" custScaleX="62904" custScaleY="44182" custLinFactX="-59728" custLinFactNeighborX="-100000" custLinFactNeighborY="179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9C0EC8E-7705-421C-A51B-304F6EBBF613}" type="pres">
      <dgm:prSet presAssocID="{F5C42AB9-0CD4-4151-B781-87EAB7454A47}" presName="level2hierChild" presStyleCnt="0"/>
      <dgm:spPr/>
    </dgm:pt>
    <dgm:pt modelId="{6CA98CA0-62C4-4BF6-8DB7-506688434703}" type="pres">
      <dgm:prSet presAssocID="{62F6F474-1F1F-481F-8780-E7C97FF03A9C}" presName="conn2-1" presStyleLbl="parChTrans1D2" presStyleIdx="0" presStyleCnt="3"/>
      <dgm:spPr/>
      <dgm:t>
        <a:bodyPr/>
        <a:lstStyle/>
        <a:p>
          <a:endParaRPr lang="ru-RU"/>
        </a:p>
      </dgm:t>
    </dgm:pt>
    <dgm:pt modelId="{2C061FF8-73F2-4B2C-830F-2C3780BCF51A}" type="pres">
      <dgm:prSet presAssocID="{62F6F474-1F1F-481F-8780-E7C97FF03A9C}" presName="connTx" presStyleLbl="parChTrans1D2" presStyleIdx="0" presStyleCnt="3"/>
      <dgm:spPr/>
      <dgm:t>
        <a:bodyPr/>
        <a:lstStyle/>
        <a:p>
          <a:endParaRPr lang="ru-RU"/>
        </a:p>
      </dgm:t>
    </dgm:pt>
    <dgm:pt modelId="{1C4930C5-57B6-4353-8411-A467C0CF5A18}" type="pres">
      <dgm:prSet presAssocID="{3EABD721-B2DD-4BE5-B9B5-2F2AEADD2481}" presName="root2" presStyleCnt="0"/>
      <dgm:spPr/>
    </dgm:pt>
    <dgm:pt modelId="{2AA9EAD3-8D4A-4724-BA56-6CEABAFBA017}" type="pres">
      <dgm:prSet presAssocID="{3EABD721-B2DD-4BE5-B9B5-2F2AEADD2481}" presName="LevelTwoTextNode" presStyleLbl="node2" presStyleIdx="0" presStyleCnt="3" custScaleX="63924" custScaleY="59664" custLinFactNeighborX="1024" custLinFactNeighborY="-8622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2D7E2E7-452B-4D38-BAD2-70B35991DD53}" type="pres">
      <dgm:prSet presAssocID="{3EABD721-B2DD-4BE5-B9B5-2F2AEADD2481}" presName="level3hierChild" presStyleCnt="0"/>
      <dgm:spPr/>
    </dgm:pt>
    <dgm:pt modelId="{DB001E3F-3CCB-4791-B29B-7D666DD8E626}" type="pres">
      <dgm:prSet presAssocID="{18512C03-943A-479C-A551-188EC1D575A6}" presName="conn2-1" presStyleLbl="parChTrans1D2" presStyleIdx="1" presStyleCnt="3"/>
      <dgm:spPr/>
      <dgm:t>
        <a:bodyPr/>
        <a:lstStyle/>
        <a:p>
          <a:endParaRPr lang="ru-RU"/>
        </a:p>
      </dgm:t>
    </dgm:pt>
    <dgm:pt modelId="{B4412346-738F-4A89-BE7F-3DD6CDA45F13}" type="pres">
      <dgm:prSet presAssocID="{18512C03-943A-479C-A551-188EC1D575A6}" presName="connTx" presStyleLbl="parChTrans1D2" presStyleIdx="1" presStyleCnt="3"/>
      <dgm:spPr/>
      <dgm:t>
        <a:bodyPr/>
        <a:lstStyle/>
        <a:p>
          <a:endParaRPr lang="ru-RU"/>
        </a:p>
      </dgm:t>
    </dgm:pt>
    <dgm:pt modelId="{2FD43759-0F68-4462-9858-EA0ABB6F0059}" type="pres">
      <dgm:prSet presAssocID="{C37A582B-757C-4C47-ADE7-2191E9F489A2}" presName="root2" presStyleCnt="0"/>
      <dgm:spPr/>
    </dgm:pt>
    <dgm:pt modelId="{9843BD92-0769-42D8-9E89-C4B3F3D6D8A0}" type="pres">
      <dgm:prSet presAssocID="{C37A582B-757C-4C47-ADE7-2191E9F489A2}" presName="LevelTwoTextNode" presStyleLbl="node2" presStyleIdx="1" presStyleCnt="3" custScaleX="64495" custScaleY="60516" custLinFactNeighborX="1025" custLinFactNeighborY="1199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7A37D98-559F-4E13-A9B1-4A8CF7E4DE01}" type="pres">
      <dgm:prSet presAssocID="{C37A582B-757C-4C47-ADE7-2191E9F489A2}" presName="level3hierChild" presStyleCnt="0"/>
      <dgm:spPr/>
    </dgm:pt>
    <dgm:pt modelId="{D0B7C664-5705-4A2A-B2F2-2633767663F9}" type="pres">
      <dgm:prSet presAssocID="{98B6948E-9698-4054-9AFD-5786B9927F9B}" presName="conn2-1" presStyleLbl="parChTrans1D2" presStyleIdx="2" presStyleCnt="3"/>
      <dgm:spPr/>
      <dgm:t>
        <a:bodyPr/>
        <a:lstStyle/>
        <a:p>
          <a:endParaRPr lang="ru-RU"/>
        </a:p>
      </dgm:t>
    </dgm:pt>
    <dgm:pt modelId="{4304E71B-26E0-4A5D-B7DB-73F2D73E15C2}" type="pres">
      <dgm:prSet presAssocID="{98B6948E-9698-4054-9AFD-5786B9927F9B}" presName="connTx" presStyleLbl="parChTrans1D2" presStyleIdx="2" presStyleCnt="3"/>
      <dgm:spPr/>
      <dgm:t>
        <a:bodyPr/>
        <a:lstStyle/>
        <a:p>
          <a:endParaRPr lang="ru-RU"/>
        </a:p>
      </dgm:t>
    </dgm:pt>
    <dgm:pt modelId="{767A3308-C514-4263-9BF4-2E6DEE2234E6}" type="pres">
      <dgm:prSet presAssocID="{B0B62183-71DD-4553-AC94-DE4C2D0BA669}" presName="root2" presStyleCnt="0"/>
      <dgm:spPr/>
    </dgm:pt>
    <dgm:pt modelId="{7494851B-1549-4565-A806-8352EE3F1BCB}" type="pres">
      <dgm:prSet presAssocID="{B0B62183-71DD-4553-AC94-DE4C2D0BA669}" presName="LevelTwoTextNode" presStyleLbl="node2" presStyleIdx="2" presStyleCnt="3" custScaleX="89868" custScaleY="62757" custLinFactY="22055" custLinFactNeighborX="-341" custLinFactNeighborY="10000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B2B602E1-B91E-4990-9C71-1AF697975A07}" type="pres">
      <dgm:prSet presAssocID="{B0B62183-71DD-4553-AC94-DE4C2D0BA669}" presName="level3hierChild" presStyleCnt="0"/>
      <dgm:spPr/>
    </dgm:pt>
  </dgm:ptLst>
  <dgm:cxnLst>
    <dgm:cxn modelId="{CAFC4361-3B7C-49F8-ADDD-9F1F1020A895}" type="presOf" srcId="{3EABD721-B2DD-4BE5-B9B5-2F2AEADD2481}" destId="{2AA9EAD3-8D4A-4724-BA56-6CEABAFBA017}" srcOrd="0" destOrd="0" presId="urn:microsoft.com/office/officeart/2008/layout/HorizontalMultiLevelHierarchy"/>
    <dgm:cxn modelId="{A801D230-745D-4C04-A2A8-4DF1DD0EFFBE}" srcId="{7D0D523C-0A9D-4F79-BD59-315FEF0ACA15}" destId="{F5C42AB9-0CD4-4151-B781-87EAB7454A47}" srcOrd="0" destOrd="0" parTransId="{E261C21F-16DA-4107-81D2-9FA37843BB26}" sibTransId="{70752CBD-265D-4E6E-B869-92EA50C88F92}"/>
    <dgm:cxn modelId="{C192314E-044E-492E-B052-F0A1BE62E3FC}" type="presOf" srcId="{62F6F474-1F1F-481F-8780-E7C97FF03A9C}" destId="{2C061FF8-73F2-4B2C-830F-2C3780BCF51A}" srcOrd="1" destOrd="0" presId="urn:microsoft.com/office/officeart/2008/layout/HorizontalMultiLevelHierarchy"/>
    <dgm:cxn modelId="{A79E9ACC-F23B-45C5-A543-84AAEF624429}" type="presOf" srcId="{B0B62183-71DD-4553-AC94-DE4C2D0BA669}" destId="{7494851B-1549-4565-A806-8352EE3F1BCB}" srcOrd="0" destOrd="0" presId="urn:microsoft.com/office/officeart/2008/layout/HorizontalMultiLevelHierarchy"/>
    <dgm:cxn modelId="{8C558619-3E85-4F90-A574-69697DC8C353}" type="presOf" srcId="{18512C03-943A-479C-A551-188EC1D575A6}" destId="{DB001E3F-3CCB-4791-B29B-7D666DD8E626}" srcOrd="0" destOrd="0" presId="urn:microsoft.com/office/officeart/2008/layout/HorizontalMultiLevelHierarchy"/>
    <dgm:cxn modelId="{30BDC54C-7374-4C32-B539-8396D303B277}" type="presOf" srcId="{18512C03-943A-479C-A551-188EC1D575A6}" destId="{B4412346-738F-4A89-BE7F-3DD6CDA45F13}" srcOrd="1" destOrd="0" presId="urn:microsoft.com/office/officeart/2008/layout/HorizontalMultiLevelHierarchy"/>
    <dgm:cxn modelId="{E782CD1E-EA44-472B-BA82-0116FD4E778E}" srcId="{F5C42AB9-0CD4-4151-B781-87EAB7454A47}" destId="{B0B62183-71DD-4553-AC94-DE4C2D0BA669}" srcOrd="2" destOrd="0" parTransId="{98B6948E-9698-4054-9AFD-5786B9927F9B}" sibTransId="{4041A083-664C-4592-B896-00DB5331531D}"/>
    <dgm:cxn modelId="{E6A85EA7-CCC6-498C-B950-34089D91DAD9}" type="presOf" srcId="{98B6948E-9698-4054-9AFD-5786B9927F9B}" destId="{D0B7C664-5705-4A2A-B2F2-2633767663F9}" srcOrd="0" destOrd="0" presId="urn:microsoft.com/office/officeart/2008/layout/HorizontalMultiLevelHierarchy"/>
    <dgm:cxn modelId="{3F00AB2C-2310-4181-957F-780F0C9A7022}" type="presOf" srcId="{62F6F474-1F1F-481F-8780-E7C97FF03A9C}" destId="{6CA98CA0-62C4-4BF6-8DB7-506688434703}" srcOrd="0" destOrd="0" presId="urn:microsoft.com/office/officeart/2008/layout/HorizontalMultiLevelHierarchy"/>
    <dgm:cxn modelId="{CE4B3D45-89AF-4782-8687-120DFA9C14E7}" srcId="{F5C42AB9-0CD4-4151-B781-87EAB7454A47}" destId="{3EABD721-B2DD-4BE5-B9B5-2F2AEADD2481}" srcOrd="0" destOrd="0" parTransId="{62F6F474-1F1F-481F-8780-E7C97FF03A9C}" sibTransId="{99062E59-74FF-481D-B9B1-18AEBCE36CC9}"/>
    <dgm:cxn modelId="{DCB58C33-B597-4394-9E92-B52C717AFEFF}" type="presOf" srcId="{98B6948E-9698-4054-9AFD-5786B9927F9B}" destId="{4304E71B-26E0-4A5D-B7DB-73F2D73E15C2}" srcOrd="1" destOrd="0" presId="urn:microsoft.com/office/officeart/2008/layout/HorizontalMultiLevelHierarchy"/>
    <dgm:cxn modelId="{22725596-84A1-4876-ACBA-939A761720C7}" type="presOf" srcId="{F5C42AB9-0CD4-4151-B781-87EAB7454A47}" destId="{B134C752-15F0-4664-9606-8D2C4F5CF8C1}" srcOrd="0" destOrd="0" presId="urn:microsoft.com/office/officeart/2008/layout/HorizontalMultiLevelHierarchy"/>
    <dgm:cxn modelId="{F0ED5DD1-7D8A-4B31-A2E8-F1E51C163A86}" srcId="{F5C42AB9-0CD4-4151-B781-87EAB7454A47}" destId="{C37A582B-757C-4C47-ADE7-2191E9F489A2}" srcOrd="1" destOrd="0" parTransId="{18512C03-943A-479C-A551-188EC1D575A6}" sibTransId="{14AB7126-C0F5-456C-B784-AC631A14F187}"/>
    <dgm:cxn modelId="{F5C32485-4C37-4C87-8BED-08BCAC481456}" type="presOf" srcId="{C37A582B-757C-4C47-ADE7-2191E9F489A2}" destId="{9843BD92-0769-42D8-9E89-C4B3F3D6D8A0}" srcOrd="0" destOrd="0" presId="urn:microsoft.com/office/officeart/2008/layout/HorizontalMultiLevelHierarchy"/>
    <dgm:cxn modelId="{1C0D697B-4D8D-4E9D-BD8C-0368A748E0EE}" type="presOf" srcId="{7D0D523C-0A9D-4F79-BD59-315FEF0ACA15}" destId="{D235D30F-4F5D-41FF-8696-A9580087A188}" srcOrd="0" destOrd="0" presId="urn:microsoft.com/office/officeart/2008/layout/HorizontalMultiLevelHierarchy"/>
    <dgm:cxn modelId="{40A163E5-488F-4A22-9ECF-BBEFFA1B4ABF}" type="presParOf" srcId="{D235D30F-4F5D-41FF-8696-A9580087A188}" destId="{42000DA4-9FBC-4C5D-B280-8DD1692FB397}" srcOrd="0" destOrd="0" presId="urn:microsoft.com/office/officeart/2008/layout/HorizontalMultiLevelHierarchy"/>
    <dgm:cxn modelId="{C7234FFE-4121-4B6F-8061-FC9D1A1E9786}" type="presParOf" srcId="{42000DA4-9FBC-4C5D-B280-8DD1692FB397}" destId="{B134C752-15F0-4664-9606-8D2C4F5CF8C1}" srcOrd="0" destOrd="0" presId="urn:microsoft.com/office/officeart/2008/layout/HorizontalMultiLevelHierarchy"/>
    <dgm:cxn modelId="{8C261871-9424-499B-B379-D0D6BAE9CBE2}" type="presParOf" srcId="{42000DA4-9FBC-4C5D-B280-8DD1692FB397}" destId="{69C0EC8E-7705-421C-A51B-304F6EBBF613}" srcOrd="1" destOrd="0" presId="urn:microsoft.com/office/officeart/2008/layout/HorizontalMultiLevelHierarchy"/>
    <dgm:cxn modelId="{2E7FABD3-BC96-44FF-A570-8322C8ECB891}" type="presParOf" srcId="{69C0EC8E-7705-421C-A51B-304F6EBBF613}" destId="{6CA98CA0-62C4-4BF6-8DB7-506688434703}" srcOrd="0" destOrd="0" presId="urn:microsoft.com/office/officeart/2008/layout/HorizontalMultiLevelHierarchy"/>
    <dgm:cxn modelId="{7B75CD3C-8CC1-4B97-AD09-0BE2788BAABA}" type="presParOf" srcId="{6CA98CA0-62C4-4BF6-8DB7-506688434703}" destId="{2C061FF8-73F2-4B2C-830F-2C3780BCF51A}" srcOrd="0" destOrd="0" presId="urn:microsoft.com/office/officeart/2008/layout/HorizontalMultiLevelHierarchy"/>
    <dgm:cxn modelId="{ABF8839B-C6DC-444B-A3AF-97606FD518BA}" type="presParOf" srcId="{69C0EC8E-7705-421C-A51B-304F6EBBF613}" destId="{1C4930C5-57B6-4353-8411-A467C0CF5A18}" srcOrd="1" destOrd="0" presId="urn:microsoft.com/office/officeart/2008/layout/HorizontalMultiLevelHierarchy"/>
    <dgm:cxn modelId="{7EE5F6A2-D7AE-4122-B438-DA976BA98299}" type="presParOf" srcId="{1C4930C5-57B6-4353-8411-A467C0CF5A18}" destId="{2AA9EAD3-8D4A-4724-BA56-6CEABAFBA017}" srcOrd="0" destOrd="0" presId="urn:microsoft.com/office/officeart/2008/layout/HorizontalMultiLevelHierarchy"/>
    <dgm:cxn modelId="{7961EA58-9049-4506-A51D-A17B1C40E89C}" type="presParOf" srcId="{1C4930C5-57B6-4353-8411-A467C0CF5A18}" destId="{C2D7E2E7-452B-4D38-BAD2-70B35991DD53}" srcOrd="1" destOrd="0" presId="urn:microsoft.com/office/officeart/2008/layout/HorizontalMultiLevelHierarchy"/>
    <dgm:cxn modelId="{6EFF3100-E164-4EA3-8934-46A8CD6713F1}" type="presParOf" srcId="{69C0EC8E-7705-421C-A51B-304F6EBBF613}" destId="{DB001E3F-3CCB-4791-B29B-7D666DD8E626}" srcOrd="2" destOrd="0" presId="urn:microsoft.com/office/officeart/2008/layout/HorizontalMultiLevelHierarchy"/>
    <dgm:cxn modelId="{EC391FBE-DBB2-4576-B2B4-EE7B9C73342B}" type="presParOf" srcId="{DB001E3F-3CCB-4791-B29B-7D666DD8E626}" destId="{B4412346-738F-4A89-BE7F-3DD6CDA45F13}" srcOrd="0" destOrd="0" presId="urn:microsoft.com/office/officeart/2008/layout/HorizontalMultiLevelHierarchy"/>
    <dgm:cxn modelId="{CE4B2898-B659-42A6-BE36-62A1E030C939}" type="presParOf" srcId="{69C0EC8E-7705-421C-A51B-304F6EBBF613}" destId="{2FD43759-0F68-4462-9858-EA0ABB6F0059}" srcOrd="3" destOrd="0" presId="urn:microsoft.com/office/officeart/2008/layout/HorizontalMultiLevelHierarchy"/>
    <dgm:cxn modelId="{8A809DB8-1C87-49B2-82E8-8257CAE7DF29}" type="presParOf" srcId="{2FD43759-0F68-4462-9858-EA0ABB6F0059}" destId="{9843BD92-0769-42D8-9E89-C4B3F3D6D8A0}" srcOrd="0" destOrd="0" presId="urn:microsoft.com/office/officeart/2008/layout/HorizontalMultiLevelHierarchy"/>
    <dgm:cxn modelId="{ADAD2874-D3ED-4413-B28B-4B2D38DD08B3}" type="presParOf" srcId="{2FD43759-0F68-4462-9858-EA0ABB6F0059}" destId="{87A37D98-559F-4E13-A9B1-4A8CF7E4DE01}" srcOrd="1" destOrd="0" presId="urn:microsoft.com/office/officeart/2008/layout/HorizontalMultiLevelHierarchy"/>
    <dgm:cxn modelId="{5E7D083F-1EDE-48C9-B6C4-2AF356FA7CA7}" type="presParOf" srcId="{69C0EC8E-7705-421C-A51B-304F6EBBF613}" destId="{D0B7C664-5705-4A2A-B2F2-2633767663F9}" srcOrd="4" destOrd="0" presId="urn:microsoft.com/office/officeart/2008/layout/HorizontalMultiLevelHierarchy"/>
    <dgm:cxn modelId="{6303FABD-0DFC-408E-B44E-85A865DE9023}" type="presParOf" srcId="{D0B7C664-5705-4A2A-B2F2-2633767663F9}" destId="{4304E71B-26E0-4A5D-B7DB-73F2D73E15C2}" srcOrd="0" destOrd="0" presId="urn:microsoft.com/office/officeart/2008/layout/HorizontalMultiLevelHierarchy"/>
    <dgm:cxn modelId="{7E8166C0-6254-4D90-B264-C9CB64A2CECE}" type="presParOf" srcId="{69C0EC8E-7705-421C-A51B-304F6EBBF613}" destId="{767A3308-C514-4263-9BF4-2E6DEE2234E6}" srcOrd="5" destOrd="0" presId="urn:microsoft.com/office/officeart/2008/layout/HorizontalMultiLevelHierarchy"/>
    <dgm:cxn modelId="{A40B2B4F-3634-446A-A5BF-7DC3354AF9A2}" type="presParOf" srcId="{767A3308-C514-4263-9BF4-2E6DEE2234E6}" destId="{7494851B-1549-4565-A806-8352EE3F1BCB}" srcOrd="0" destOrd="0" presId="urn:microsoft.com/office/officeart/2008/layout/HorizontalMultiLevelHierarchy"/>
    <dgm:cxn modelId="{50474CFE-A69B-414B-9B85-F91C30E5F789}" type="presParOf" srcId="{767A3308-C514-4263-9BF4-2E6DEE2234E6}" destId="{B2B602E1-B91E-4990-9C71-1AF697975A0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B7C664-5705-4A2A-B2F2-2633767663F9}">
      <dsp:nvSpPr>
        <dsp:cNvPr id="0" name=""/>
        <dsp:cNvSpPr/>
      </dsp:nvSpPr>
      <dsp:spPr>
        <a:xfrm>
          <a:off x="1223845" y="2120159"/>
          <a:ext cx="1743699" cy="1537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1849" y="0"/>
              </a:lnTo>
              <a:lnTo>
                <a:pt x="871849" y="1537432"/>
              </a:lnTo>
              <a:lnTo>
                <a:pt x="1743699" y="15374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800" kern="1200"/>
        </a:p>
      </dsp:txBody>
      <dsp:txXfrm>
        <a:off x="2037577" y="2830758"/>
        <a:ext cx="116234" cy="116234"/>
      </dsp:txXfrm>
    </dsp:sp>
    <dsp:sp modelId="{DB001E3F-3CCB-4791-B29B-7D666DD8E626}">
      <dsp:nvSpPr>
        <dsp:cNvPr id="0" name=""/>
        <dsp:cNvSpPr/>
      </dsp:nvSpPr>
      <dsp:spPr>
        <a:xfrm>
          <a:off x="1223845" y="2074439"/>
          <a:ext cx="17785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89272" y="45720"/>
              </a:lnTo>
              <a:lnTo>
                <a:pt x="889272" y="53439"/>
              </a:lnTo>
              <a:lnTo>
                <a:pt x="1778544" y="534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600" kern="1200"/>
        </a:p>
      </dsp:txBody>
      <dsp:txXfrm>
        <a:off x="2068653" y="2075695"/>
        <a:ext cx="88928" cy="88928"/>
      </dsp:txXfrm>
    </dsp:sp>
    <dsp:sp modelId="{6CA98CA0-62C4-4BF6-8DB7-506688434703}">
      <dsp:nvSpPr>
        <dsp:cNvPr id="0" name=""/>
        <dsp:cNvSpPr/>
      </dsp:nvSpPr>
      <dsp:spPr>
        <a:xfrm>
          <a:off x="1223845" y="702259"/>
          <a:ext cx="1778519" cy="1417900"/>
        </a:xfrm>
        <a:custGeom>
          <a:avLst/>
          <a:gdLst/>
          <a:ahLst/>
          <a:cxnLst/>
          <a:rect l="0" t="0" r="0" b="0"/>
          <a:pathLst>
            <a:path>
              <a:moveTo>
                <a:pt x="0" y="1417900"/>
              </a:moveTo>
              <a:lnTo>
                <a:pt x="889259" y="1417900"/>
              </a:lnTo>
              <a:lnTo>
                <a:pt x="889259" y="0"/>
              </a:lnTo>
              <a:lnTo>
                <a:pt x="1778519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800" kern="1200"/>
        </a:p>
      </dsp:txBody>
      <dsp:txXfrm>
        <a:off x="2056241" y="1354346"/>
        <a:ext cx="113727" cy="113727"/>
      </dsp:txXfrm>
    </dsp:sp>
    <dsp:sp modelId="{B134C752-15F0-4664-9606-8D2C4F5CF8C1}">
      <dsp:nvSpPr>
        <dsp:cNvPr id="0" name=""/>
        <dsp:cNvSpPr/>
      </dsp:nvSpPr>
      <dsp:spPr>
        <a:xfrm>
          <a:off x="75008" y="1875554"/>
          <a:ext cx="1808462" cy="489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>
              <a:solidFill>
                <a:schemeClr val="tx1"/>
              </a:solidFill>
            </a:rPr>
            <a:t>ПО системы</a:t>
          </a:r>
          <a:endParaRPr lang="ru-RU" sz="2000" kern="1200" dirty="0">
            <a:solidFill>
              <a:schemeClr val="tx1"/>
            </a:solidFill>
          </a:endParaRPr>
        </a:p>
      </dsp:txBody>
      <dsp:txXfrm>
        <a:off x="75008" y="1875554"/>
        <a:ext cx="1808462" cy="489210"/>
      </dsp:txXfrm>
    </dsp:sp>
    <dsp:sp modelId="{2AA9EAD3-8D4A-4724-BA56-6CEABAFBA017}">
      <dsp:nvSpPr>
        <dsp:cNvPr id="0" name=""/>
        <dsp:cNvSpPr/>
      </dsp:nvSpPr>
      <dsp:spPr>
        <a:xfrm>
          <a:off x="3002364" y="470253"/>
          <a:ext cx="1630629" cy="46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>
              <a:solidFill>
                <a:schemeClr val="tx1"/>
              </a:solidFill>
            </a:rPr>
            <a:t>ММАПУТ</a:t>
          </a:r>
          <a:endParaRPr lang="ru-RU" sz="2000" kern="1200" dirty="0">
            <a:solidFill>
              <a:schemeClr val="tx1"/>
            </a:solidFill>
          </a:endParaRPr>
        </a:p>
      </dsp:txBody>
      <dsp:txXfrm>
        <a:off x="3002364" y="470253"/>
        <a:ext cx="1630629" cy="464012"/>
      </dsp:txXfrm>
    </dsp:sp>
    <dsp:sp modelId="{9843BD92-0769-42D8-9E89-C4B3F3D6D8A0}">
      <dsp:nvSpPr>
        <dsp:cNvPr id="0" name=""/>
        <dsp:cNvSpPr/>
      </dsp:nvSpPr>
      <dsp:spPr>
        <a:xfrm>
          <a:off x="3002390" y="1892560"/>
          <a:ext cx="1645195" cy="4706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chemeClr val="tx1"/>
              </a:solidFill>
            </a:rPr>
            <a:t>конвертор</a:t>
          </a:r>
          <a:endParaRPr lang="ru-RU" sz="2400" kern="1200" dirty="0">
            <a:solidFill>
              <a:schemeClr val="tx1"/>
            </a:solidFill>
          </a:endParaRPr>
        </a:p>
      </dsp:txBody>
      <dsp:txXfrm>
        <a:off x="3002390" y="1892560"/>
        <a:ext cx="1645195" cy="470638"/>
      </dsp:txXfrm>
    </dsp:sp>
    <dsp:sp modelId="{7494851B-1549-4565-A806-8352EE3F1BCB}">
      <dsp:nvSpPr>
        <dsp:cNvPr id="0" name=""/>
        <dsp:cNvSpPr/>
      </dsp:nvSpPr>
      <dsp:spPr>
        <a:xfrm>
          <a:off x="2967544" y="3413558"/>
          <a:ext cx="2292432" cy="4880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>
              <a:solidFill>
                <a:schemeClr val="tx1"/>
              </a:solidFill>
            </a:rPr>
            <a:t>центр управления</a:t>
          </a:r>
          <a:endParaRPr lang="ru-RU" sz="2000" kern="1200" dirty="0">
            <a:solidFill>
              <a:schemeClr val="tx1"/>
            </a:solidFill>
          </a:endParaRPr>
        </a:p>
      </dsp:txBody>
      <dsp:txXfrm>
        <a:off x="2967544" y="3413558"/>
        <a:ext cx="2292432" cy="4880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4442A7-FBB1-4845-8CA3-82AD0D5A57E8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177F1-A026-4B62-96D2-C4A3EC1115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5195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2" name="Google Shape;1613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3" name="Google Shape;1613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2" name="Google Shape;16792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3" name="Google Shape;16793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5" name="Google Shape;16815;g1f762ab5b17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6" name="Google Shape;16816;g1f762ab5b17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5" name="Google Shape;16815;g1f762ab5b17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6" name="Google Shape;16816;g1f762ab5b17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340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5" name="Google Shape;16815;g1f762ab5b17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6" name="Google Shape;16816;g1f762ab5b17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988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5" name="Google Shape;16815;g1f762ab5b17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6" name="Google Shape;16816;g1f762ab5b17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070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3" name="Google Shape;17623;g1d0f829cb9e_0_3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4" name="Google Shape;17624;g1d0f829cb9e_0_3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586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8" name="Google Shape;1707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9" name="Google Shape;1707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6" name="Google Shape;16176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7" name="Google Shape;16177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312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5" name="Google Shape;1628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6" name="Google Shape;1628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6" name="Google Shape;17066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7" name="Google Shape;17067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23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6" name="Google Shape;17066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7" name="Google Shape;17067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104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1" name="Google Shape;16741;g1f762ab5b17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2" name="Google Shape;16742;g1f762ab5b17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087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6" name="Google Shape;17066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7" name="Google Shape;17067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3" name="Google Shape;1675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54" name="Google Shape;1675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1" name="Google Shape;16761;g1f762ab5b17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2" name="Google Shape;16762;g1f762ab5b17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5400000">
            <a:off x="1416205" y="-2099758"/>
            <a:ext cx="6311597" cy="9467556"/>
            <a:chOff x="635875" y="1065050"/>
            <a:chExt cx="2940550" cy="4410900"/>
          </a:xfrm>
        </p:grpSpPr>
        <p:sp>
          <p:nvSpPr>
            <p:cNvPr id="10" name="Google Shape;10;p2"/>
            <p:cNvSpPr/>
            <p:nvPr/>
          </p:nvSpPr>
          <p:spPr>
            <a:xfrm>
              <a:off x="6764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6832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60125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9518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04382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355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227500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1927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11200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0300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5947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866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7784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87037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621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054075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1458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237800" y="11059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3295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42132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132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60500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6969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7887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8806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242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0643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561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2478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33985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43157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235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764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6832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0125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518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04382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1355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227500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31927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411200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50300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5947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6866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7784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87037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9621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054075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458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37800" y="11978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3295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42132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5132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60500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6969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7887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8806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7242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0643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1561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2478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33985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43157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5235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764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6832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60125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518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4382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55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227500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31927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11200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50300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5947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6866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7784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87037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9621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054075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1458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237800" y="12896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3295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42132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5132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60500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6969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7887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8806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97242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0643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1561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2478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33985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43157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5235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764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6832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60125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9518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04382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55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227500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1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31927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411200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50300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0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5947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94" y="503"/>
                    <a:pt x="503" y="394"/>
                    <a:pt x="503" y="251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6866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7784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87037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9621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88" y="503"/>
                    <a:pt x="502" y="394"/>
                    <a:pt x="502" y="251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054075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52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1458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237800" y="138137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4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3295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2" y="394"/>
                    <a:pt x="502" y="251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42132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95" y="503"/>
                    <a:pt x="501" y="394"/>
                    <a:pt x="501" y="251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5132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60500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6969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1"/>
                  </a:cubicBezTo>
                  <a:cubicBezTo>
                    <a:pt x="1" y="394"/>
                    <a:pt x="108" y="503"/>
                    <a:pt x="252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7887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8806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3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97242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0643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1"/>
                  </a:cubicBezTo>
                  <a:cubicBezTo>
                    <a:pt x="1" y="394"/>
                    <a:pt x="107" y="503"/>
                    <a:pt x="243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1561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2478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33985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43157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5235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764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6832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860125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9518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04382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1355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227500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31927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11200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50300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5947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866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7784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87037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9621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054075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21458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2237800" y="14733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3295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242132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25132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260500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6969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07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27887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8806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97242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0643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07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1561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2478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33985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43157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5235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764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76832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860125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9518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04382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1355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227500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31927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411200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0300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947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6866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7784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87037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9621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2054075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1458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37800" y="15650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295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42132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25132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260500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6969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7887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8806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97242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0643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31561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32478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33985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43157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5235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764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6832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860125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9518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04382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11355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1227500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131927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1411200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150300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15947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0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6866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7784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87037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9621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0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2054075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21458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237800" y="16570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23295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0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42132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0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25132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260500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26969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27887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28806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297242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0643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50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31561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2478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33985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43157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5235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764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76832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860125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9518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04382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1355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227500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31927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411200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50300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5947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16866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7784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87037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9621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54075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1458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237800" y="17488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3295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42132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5132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60500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6969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7887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8806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97242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0643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1561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2478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33985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43157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5235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764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76832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860125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9518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04382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1355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1227500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131927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1411200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150300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5947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6866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7784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187037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19621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054075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458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237800" y="18407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3295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42132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5132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60500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6969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7887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8806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97242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0643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1561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2478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33985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43157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5235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764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76832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860125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9518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104382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1355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227500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131927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411200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150300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15947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6866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17784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87037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9621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054075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1458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237800" y="19325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3295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2132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5132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60500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6969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7887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8806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97242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0643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31561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2478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333985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343157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5235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764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76832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860125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9518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104382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11355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1227500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131927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1411200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150300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15947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16866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17784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187037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19621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054075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1458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237800" y="20244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3295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42132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5132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0500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969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7887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8806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97242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30643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31561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32478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333985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343157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35235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764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76832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860125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9518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104382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11355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1227500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131927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1411200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150300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15947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6866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17784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187037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19621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054075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1458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237800" y="21162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3295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42132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5132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60500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6969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7887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8806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7242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30643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31561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32478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333985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43157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35235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764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76832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860125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9518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104382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1355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227500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31927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1411200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150300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15947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16866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17784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187037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19621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2054075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21458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2237800" y="22079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23295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242132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25132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260500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26969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27887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28806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297242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0643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1561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32478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333985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343157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35235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764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76832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860125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9518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04382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1355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27500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31927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411200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50300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5947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6866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7784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87037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9621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2054075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21458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2237800" y="22998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23295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242132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25132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260500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26969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09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27887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28806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297242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30643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09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31561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32478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333985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343157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35235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764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76832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860125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9518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04382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1355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227500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31927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411200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50300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5947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6866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7784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7037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9621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2054075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21458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2237800" y="23916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23295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242132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25132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260500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6969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7887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8806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97242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30643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31561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32478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333985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343157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35235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764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76832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860125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9518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104382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11355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1227500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131927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1411200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150300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15947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16866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17784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187037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19621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054075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1458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237800" y="248360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295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42132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5132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60500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6969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7887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8806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97242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30643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31561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32478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333985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343157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35235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764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76832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860125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9518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104382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11355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1227500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131927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1411200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150300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15947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16866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17784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187037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19621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2054075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21458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2237800" y="25753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23295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242132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25132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260500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26969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27887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28806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297242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30643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31561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32478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333985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343157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35235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6764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76832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860125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9518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104382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11355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1227500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131927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1411200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150300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15947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16866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17784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187037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19621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2054075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21458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2237800" y="26673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23295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242132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25132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260500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26969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27887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28806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297242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30643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31561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32478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333985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343157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35235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764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76832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860125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9518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104382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11355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1227500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131927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1411200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150300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15947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16866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17784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187037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19621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2054075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21458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2237800" y="27590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23295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242132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25132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260500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26969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27887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28806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297242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30643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31561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32478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333985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343157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35235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764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76832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860125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9518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104382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11355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1227500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131927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1411200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150300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15947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4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16866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17784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187037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19621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4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2054075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21458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2237800" y="28510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23295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4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242132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4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25132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260500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26969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44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27887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28806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297242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30643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44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31561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32478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333985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343157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35235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764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76832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860125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9518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104382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11355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1227500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131927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1411200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150300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15947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16866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17784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187037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19621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2054075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21458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2237800" y="29427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23295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242132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25132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260500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26969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27887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28806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297242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30643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31561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32478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333985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343157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35235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6764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76832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860125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9518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104382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11355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1227500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131927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1411200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150300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15947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16866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17784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187037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19621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2054075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21458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2237800" y="303455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23295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242132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25132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260500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26969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27887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28806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297242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30643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31561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32478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333985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343157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35235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764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76832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860125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9518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104382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11355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1227500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131927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1411200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150300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15947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52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16866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17784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187037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19621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52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2054075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21458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2237800" y="312647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23295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52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242132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52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25132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260500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26969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2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27887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28806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297242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30643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2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31561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32478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333985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343157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35235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764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76832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860125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9518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104382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11355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1227500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131927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1411200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150300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15947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16866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17784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187037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19621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2054075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21458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2237800" y="32182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23295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242132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25132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260500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26969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27887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28806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297242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30643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31561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32478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333985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343157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35235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764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76832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860125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9518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104382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11355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1227500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131927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1411200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150300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15947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52"/>
                  </a:cubicBezTo>
                  <a:cubicBezTo>
                    <a:pt x="503" y="108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16866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17784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187037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19621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52"/>
                  </a:cubicBezTo>
                  <a:cubicBezTo>
                    <a:pt x="502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2054075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21458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2237800" y="33101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23295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52"/>
                  </a:cubicBezTo>
                  <a:cubicBezTo>
                    <a:pt x="502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242132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52"/>
                  </a:cubicBezTo>
                  <a:cubicBezTo>
                    <a:pt x="501" y="108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25132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260500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26969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8"/>
                    <a:pt x="1" y="252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27887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28806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297242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30643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8"/>
                    <a:pt x="1" y="252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31561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32478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333985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343157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35235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764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76832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860125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9518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104382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11355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1227500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131927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1411200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150300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15947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16866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17784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187037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19621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2054075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21458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2237800" y="340192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23295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242132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25132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260500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26969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27887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28806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297242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30643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31561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32478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333985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343157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35235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764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76832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860125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9518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104382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11355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1227500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131927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1411200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150300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15947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16866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17784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187037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19621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2054075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21458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2237800" y="34939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23295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242132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25132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260500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26969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27887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28806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297242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30643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31561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32478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333985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343157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35235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764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76832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860125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9518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104382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11355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1227500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131927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1411200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150300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15947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16866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17784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187037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19621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2054075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21458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2237800" y="35856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23295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242132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25132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260500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26969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27887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28806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297242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30643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31561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32478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333985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343157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35235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764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76832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860125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9518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104382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11355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1227500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131927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1411200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150300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15947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43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16866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17784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187037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19621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43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2054075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21458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2237800" y="36776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23295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43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242132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43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25132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260500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26969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43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27887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28806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297242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30643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43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31561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32478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333985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343157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35235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764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76832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860125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9518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104382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11355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1227500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131927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1411200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150300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15947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16866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17784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187037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19621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2054075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21458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2237800" y="37693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23295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242132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25132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260500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26969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27887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28806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297242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30643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31561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32478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333985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343157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35235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764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76832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860125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9518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104382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11355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1227500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131927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1411200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150300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15947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16866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17784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187037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19621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2054075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21458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2237800" y="38611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23295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242132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25132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260500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26969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27887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28806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297242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0643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1561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32478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333985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343157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"/>
            <p:cNvSpPr/>
            <p:nvPr/>
          </p:nvSpPr>
          <p:spPr>
            <a:xfrm>
              <a:off x="35235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"/>
            <p:cNvSpPr/>
            <p:nvPr/>
          </p:nvSpPr>
          <p:spPr>
            <a:xfrm>
              <a:off x="6764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76832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860125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9518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104382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11355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1227500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131927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1411200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150300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15947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1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16866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17784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187037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19621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1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2054075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21458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2237800" y="39530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23295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1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242132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1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25132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260500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26969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51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27887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28806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297242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30643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51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31561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32478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333985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343157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35235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6764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76832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860125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9518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104382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11355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1227500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131927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1411200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150300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15947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6866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17784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187037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19621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2054075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21458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2237800" y="40448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23295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242132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25132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260500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26969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27887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28806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297242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30643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31561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32478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333985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343157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35235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6764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76832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860125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9518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104382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11355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1227500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131927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1411200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150300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15947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50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16866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7784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87037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9621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50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2054075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21458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2237800" y="41367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23295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50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242132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50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25132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260500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26969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50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27887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28806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297242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30643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50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31561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32478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333985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343157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35235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6764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76832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860125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9518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04382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355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227500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131927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1411200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150300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15947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16866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17784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187037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19621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2054075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21458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2237800" y="42285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23295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242132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25132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260500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26969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27887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28806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297242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30643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31561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32478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333985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343157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35235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6764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76832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860125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9518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104382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11355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1227500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131927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1411200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150300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15947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16866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17784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187037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19621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2054075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21458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2237800" y="432045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23295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242132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25132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260500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26969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27887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28806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297242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0643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31561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32478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333985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343157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35235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6764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76832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860125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9518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104382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11355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1227500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131927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1411200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150300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15947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16866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7784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87037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9621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2054075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21458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2237800" y="44122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23295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242132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25132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260500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26969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27887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28806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297242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30643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31561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32478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333985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343157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35235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6764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76832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860125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9518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104382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1355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227500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1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31927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411200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150300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0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15947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94" y="503"/>
                    <a:pt x="503" y="395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16866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17784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187037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19621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88" y="503"/>
                    <a:pt x="502" y="395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2054075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52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21458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2237800" y="45039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4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23295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2" y="395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242132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95" y="503"/>
                    <a:pt x="501" y="395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25132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260500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26969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95"/>
                    <a:pt x="108" y="503"/>
                    <a:pt x="252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27887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28806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3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297242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30643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95"/>
                    <a:pt x="107" y="503"/>
                    <a:pt x="243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31561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32478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333985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343157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35235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6764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76832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860125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9518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104382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11355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1227500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131927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1411200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150300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15947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16866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17784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187037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19621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2054075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21458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2237800" y="4595950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23295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242132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25132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260500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26969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27887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28806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297242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30643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31561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32478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333985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343157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5235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6764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76832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860125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9518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104382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11355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1227500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131927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1411200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150300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15947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16866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17784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187037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19621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2054075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21458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2237800" y="46877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23295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242132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25132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260500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26969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27887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28806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297242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30643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31561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32478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333985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343157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35235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6764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76832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860125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9518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104382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11355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1227500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131927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1411200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150300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15947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8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6866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7784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87037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9621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2054075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21458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2237800" y="47796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23295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242132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8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25132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260500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26969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8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27887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28806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297242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30643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8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31561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32478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333985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343157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35235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6764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76832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860125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9518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104382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1355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227500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31927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411200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150300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15947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16866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17784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187037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19621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2054075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21458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2237800" y="48714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23295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242132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25132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260500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26969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27887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28806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297242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30643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31561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32478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333985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343157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35235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6764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76832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860125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9518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104382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11355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1227500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131927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1411200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150300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15947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16866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17784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187037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19621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2054075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21458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2237800" y="49633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23295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242132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25132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260500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26969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27887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28806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297242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30643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31561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32478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333985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343157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35235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6764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76832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860125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9518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104382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11355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1227500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131927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1411200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150300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15947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16866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17784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187037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19621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2054075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21458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2237800" y="50551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23295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242132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25132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260500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26969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27887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28806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297242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30643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31561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32478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333985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343157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35235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6764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76832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860125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9518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104382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11355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1227500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131927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1411200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150300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15947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6866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7784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87037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9621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2054075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21458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2237800" y="5147025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23295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242132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25132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260500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26969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27887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28806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297242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30643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31561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32478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333985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343157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35235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6764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76832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860125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9518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04382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1355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227500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31927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1411200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150300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15947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16866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17784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187037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19621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2054075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21458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2237800" y="52387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23295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242132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25132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260500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26969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27887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28806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297242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30643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31561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32478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333985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343157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35235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6764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76832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860125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9518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104382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11355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1227500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131927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1411200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150300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15947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16866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17784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187037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19621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2054075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21458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2237800" y="53305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23295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242132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25132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260500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26969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27887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28806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297242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30643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1561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32478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333985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343157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35235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6764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76832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860125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9518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104382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11355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1227500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131927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1411200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150300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15947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16866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17784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87037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9621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2054075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21458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2237800" y="54225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23295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242132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25132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260500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26969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27887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28806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297242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30643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31561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32478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333985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343157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35235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635875" y="53366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635875" y="54284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635875" y="52447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635875" y="5152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635875" y="50610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635875" y="49692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635875" y="487730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635875" y="47855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635875" y="4693575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635875" y="46018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635875" y="451010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635875" y="44181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635875" y="43263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635875" y="42344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635875" y="41426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635875" y="40507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635875" y="395895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635875" y="3867025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635875" y="37752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635875" y="36835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635875" y="35915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635875" y="34998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635875" y="34078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635875" y="33160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635875" y="32241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635875" y="31324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635875" y="304045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635875" y="29487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635875" y="285690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635875" y="2764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635875" y="26732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635875" y="25812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635875" y="24895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635875" y="2397575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635875" y="230582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635875" y="2213850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635875" y="21221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635875" y="20303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635875" y="19384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635875" y="18466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635875" y="17546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635875" y="16629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635875" y="1571025"/>
              <a:ext cx="2940550" cy="1600"/>
            </a:xfrm>
            <a:custGeom>
              <a:avLst/>
              <a:gdLst/>
              <a:ahLst/>
              <a:cxnLst/>
              <a:rect l="l" t="t" r="r" b="b"/>
              <a:pathLst>
                <a:path w="117622" h="64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635875" y="14792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635875" y="13874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635875" y="12955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635875" y="12037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635875" y="11118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7737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6819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8656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95740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1049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11411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1232875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13248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14165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150855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16003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16922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17840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1875750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19677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2059450" y="1065050"/>
              <a:ext cx="1675" cy="4410900"/>
            </a:xfrm>
            <a:custGeom>
              <a:avLst/>
              <a:gdLst/>
              <a:ahLst/>
              <a:cxnLst/>
              <a:rect l="l" t="t" r="r" b="b"/>
              <a:pathLst>
                <a:path w="67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21514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2243175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23350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24268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25188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26106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27023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5" y="17643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279425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2886050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297797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30697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31616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325342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3345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343712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35289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6" name="Google Shape;1626;p2"/>
          <p:cNvSpPr txBox="1">
            <a:spLocks noGrp="1"/>
          </p:cNvSpPr>
          <p:nvPr>
            <p:ph type="ctrTitle"/>
          </p:nvPr>
        </p:nvSpPr>
        <p:spPr>
          <a:xfrm>
            <a:off x="713225" y="564343"/>
            <a:ext cx="7717500" cy="31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 b="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27" name="Google Shape;1627;p2"/>
          <p:cNvSpPr txBox="1">
            <a:spLocks noGrp="1"/>
          </p:cNvSpPr>
          <p:nvPr>
            <p:ph type="subTitle" idx="1"/>
          </p:nvPr>
        </p:nvSpPr>
        <p:spPr>
          <a:xfrm>
            <a:off x="713250" y="3682906"/>
            <a:ext cx="7717500" cy="40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28" name="Google Shape;1628;p2"/>
          <p:cNvSpPr/>
          <p:nvPr/>
        </p:nvSpPr>
        <p:spPr>
          <a:xfrm>
            <a:off x="-149000" y="4777950"/>
            <a:ext cx="2895900" cy="118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2"/>
          <p:cNvSpPr/>
          <p:nvPr/>
        </p:nvSpPr>
        <p:spPr>
          <a:xfrm>
            <a:off x="1164785" y="4482086"/>
            <a:ext cx="491917" cy="517164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0" name="Google Shape;1630;p2"/>
          <p:cNvGrpSpPr/>
          <p:nvPr/>
        </p:nvGrpSpPr>
        <p:grpSpPr>
          <a:xfrm>
            <a:off x="-77409" y="-99751"/>
            <a:ext cx="347597" cy="4345456"/>
            <a:chOff x="-136402" y="-175976"/>
            <a:chExt cx="347597" cy="4345456"/>
          </a:xfrm>
        </p:grpSpPr>
        <p:sp>
          <p:nvSpPr>
            <p:cNvPr id="1631" name="Google Shape;1631;p2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8" name="Google Shape;1658;p2"/>
          <p:cNvGrpSpPr/>
          <p:nvPr/>
        </p:nvGrpSpPr>
        <p:grpSpPr>
          <a:xfrm>
            <a:off x="-77409" y="-99751"/>
            <a:ext cx="347597" cy="4345451"/>
            <a:chOff x="-136402" y="-175976"/>
            <a:chExt cx="347597" cy="4345451"/>
          </a:xfrm>
        </p:grpSpPr>
        <p:sp>
          <p:nvSpPr>
            <p:cNvPr id="1659" name="Google Shape;1659;p2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5" name="Google Shape;1685;p2"/>
          <p:cNvSpPr/>
          <p:nvPr/>
        </p:nvSpPr>
        <p:spPr>
          <a:xfrm>
            <a:off x="-77457" y="-99800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5" name="Google Shape;12705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706" name="Google Shape;12706;p29"/>
          <p:cNvGrpSpPr/>
          <p:nvPr/>
        </p:nvGrpSpPr>
        <p:grpSpPr>
          <a:xfrm rot="-5400000">
            <a:off x="6144894" y="2894790"/>
            <a:ext cx="347597" cy="4345456"/>
            <a:chOff x="-136402" y="-175976"/>
            <a:chExt cx="347597" cy="4345456"/>
          </a:xfrm>
        </p:grpSpPr>
        <p:sp>
          <p:nvSpPr>
            <p:cNvPr id="12707" name="Google Shape;12707;p29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8" name="Google Shape;12708;p29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9" name="Google Shape;12709;p29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0" name="Google Shape;12710;p29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1" name="Google Shape;12711;p29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2" name="Google Shape;12712;p29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3" name="Google Shape;12713;p29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4" name="Google Shape;12714;p29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5" name="Google Shape;12715;p29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6" name="Google Shape;12716;p29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7" name="Google Shape;12717;p29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8" name="Google Shape;12718;p29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9" name="Google Shape;12719;p29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0" name="Google Shape;12720;p29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1" name="Google Shape;12721;p29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2" name="Google Shape;12722;p29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3" name="Google Shape;12723;p29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4" name="Google Shape;12724;p29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5" name="Google Shape;12725;p29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6" name="Google Shape;12726;p29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7" name="Google Shape;12727;p29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8" name="Google Shape;12728;p29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9" name="Google Shape;12729;p29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0" name="Google Shape;12730;p29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1" name="Google Shape;12731;p29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2" name="Google Shape;12732;p29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3" name="Google Shape;12733;p29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4" name="Google Shape;12734;p29"/>
          <p:cNvGrpSpPr/>
          <p:nvPr/>
        </p:nvGrpSpPr>
        <p:grpSpPr>
          <a:xfrm rot="-5400000">
            <a:off x="6144891" y="2894793"/>
            <a:ext cx="347597" cy="4345451"/>
            <a:chOff x="-136402" y="-175976"/>
            <a:chExt cx="347597" cy="4345451"/>
          </a:xfrm>
        </p:grpSpPr>
        <p:sp>
          <p:nvSpPr>
            <p:cNvPr id="12735" name="Google Shape;12735;p29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6" name="Google Shape;12736;p29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7" name="Google Shape;12737;p29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8" name="Google Shape;12738;p29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9" name="Google Shape;12739;p29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0" name="Google Shape;12740;p29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1" name="Google Shape;12741;p29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2" name="Google Shape;12742;p29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3" name="Google Shape;12743;p29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4" name="Google Shape;12744;p29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5" name="Google Shape;12745;p29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6" name="Google Shape;12746;p29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7" name="Google Shape;12747;p29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8" name="Google Shape;12748;p29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9" name="Google Shape;12749;p29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0" name="Google Shape;12750;p29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1" name="Google Shape;12751;p29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2" name="Google Shape;12752;p29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3" name="Google Shape;12753;p29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4" name="Google Shape;12754;p29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5" name="Google Shape;12755;p29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6" name="Google Shape;12756;p29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7" name="Google Shape;12757;p29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8" name="Google Shape;12758;p29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9" name="Google Shape;12759;p29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0" name="Google Shape;12760;p29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61" name="Google Shape;12761;p29"/>
          <p:cNvSpPr/>
          <p:nvPr/>
        </p:nvSpPr>
        <p:spPr>
          <a:xfrm rot="-5400000">
            <a:off x="6144816" y="2894765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2" name="Google Shape;12762;p29"/>
          <p:cNvSpPr/>
          <p:nvPr/>
        </p:nvSpPr>
        <p:spPr>
          <a:xfrm>
            <a:off x="-221725" y="4030165"/>
            <a:ext cx="934961" cy="982947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3" name="Google Shape;12763;p29"/>
          <p:cNvSpPr/>
          <p:nvPr/>
        </p:nvSpPr>
        <p:spPr>
          <a:xfrm>
            <a:off x="8777236" y="-47750"/>
            <a:ext cx="550800" cy="2247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4" name="Google Shape;12764;p29"/>
          <p:cNvSpPr/>
          <p:nvPr/>
        </p:nvSpPr>
        <p:spPr>
          <a:xfrm>
            <a:off x="8599075" y="1637891"/>
            <a:ext cx="1609800" cy="1609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27" name="Google Shape;12827;p31"/>
          <p:cNvGrpSpPr/>
          <p:nvPr/>
        </p:nvGrpSpPr>
        <p:grpSpPr>
          <a:xfrm rot="5400000">
            <a:off x="1416205" y="-2099758"/>
            <a:ext cx="6311597" cy="9467556"/>
            <a:chOff x="635875" y="1065050"/>
            <a:chExt cx="2940550" cy="4410900"/>
          </a:xfrm>
        </p:grpSpPr>
        <p:sp>
          <p:nvSpPr>
            <p:cNvPr id="12828" name="Google Shape;12828;p31"/>
            <p:cNvSpPr/>
            <p:nvPr/>
          </p:nvSpPr>
          <p:spPr>
            <a:xfrm>
              <a:off x="6764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9" name="Google Shape;12829;p31"/>
            <p:cNvSpPr/>
            <p:nvPr/>
          </p:nvSpPr>
          <p:spPr>
            <a:xfrm>
              <a:off x="76832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0" name="Google Shape;12830;p31"/>
            <p:cNvSpPr/>
            <p:nvPr/>
          </p:nvSpPr>
          <p:spPr>
            <a:xfrm>
              <a:off x="860125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1" name="Google Shape;12831;p31"/>
            <p:cNvSpPr/>
            <p:nvPr/>
          </p:nvSpPr>
          <p:spPr>
            <a:xfrm>
              <a:off x="9518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2" name="Google Shape;12832;p31"/>
            <p:cNvSpPr/>
            <p:nvPr/>
          </p:nvSpPr>
          <p:spPr>
            <a:xfrm>
              <a:off x="104382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3" name="Google Shape;12833;p31"/>
            <p:cNvSpPr/>
            <p:nvPr/>
          </p:nvSpPr>
          <p:spPr>
            <a:xfrm>
              <a:off x="11355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4" name="Google Shape;12834;p31"/>
            <p:cNvSpPr/>
            <p:nvPr/>
          </p:nvSpPr>
          <p:spPr>
            <a:xfrm>
              <a:off x="1227500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5" name="Google Shape;12835;p31"/>
            <p:cNvSpPr/>
            <p:nvPr/>
          </p:nvSpPr>
          <p:spPr>
            <a:xfrm>
              <a:off x="131927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6" name="Google Shape;12836;p31"/>
            <p:cNvSpPr/>
            <p:nvPr/>
          </p:nvSpPr>
          <p:spPr>
            <a:xfrm>
              <a:off x="1411200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7" name="Google Shape;12837;p31"/>
            <p:cNvSpPr/>
            <p:nvPr/>
          </p:nvSpPr>
          <p:spPr>
            <a:xfrm>
              <a:off x="150300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8" name="Google Shape;12838;p31"/>
            <p:cNvSpPr/>
            <p:nvPr/>
          </p:nvSpPr>
          <p:spPr>
            <a:xfrm>
              <a:off x="15947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9" name="Google Shape;12839;p31"/>
            <p:cNvSpPr/>
            <p:nvPr/>
          </p:nvSpPr>
          <p:spPr>
            <a:xfrm>
              <a:off x="16866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0" name="Google Shape;12840;p31"/>
            <p:cNvSpPr/>
            <p:nvPr/>
          </p:nvSpPr>
          <p:spPr>
            <a:xfrm>
              <a:off x="17784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1" name="Google Shape;12841;p31"/>
            <p:cNvSpPr/>
            <p:nvPr/>
          </p:nvSpPr>
          <p:spPr>
            <a:xfrm>
              <a:off x="187037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2" name="Google Shape;12842;p31"/>
            <p:cNvSpPr/>
            <p:nvPr/>
          </p:nvSpPr>
          <p:spPr>
            <a:xfrm>
              <a:off x="19621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3" name="Google Shape;12843;p31"/>
            <p:cNvSpPr/>
            <p:nvPr/>
          </p:nvSpPr>
          <p:spPr>
            <a:xfrm>
              <a:off x="2054075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4" name="Google Shape;12844;p31"/>
            <p:cNvSpPr/>
            <p:nvPr/>
          </p:nvSpPr>
          <p:spPr>
            <a:xfrm>
              <a:off x="21458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5" name="Google Shape;12845;p31"/>
            <p:cNvSpPr/>
            <p:nvPr/>
          </p:nvSpPr>
          <p:spPr>
            <a:xfrm>
              <a:off x="2237800" y="11059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6" name="Google Shape;12846;p31"/>
            <p:cNvSpPr/>
            <p:nvPr/>
          </p:nvSpPr>
          <p:spPr>
            <a:xfrm>
              <a:off x="23295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7" name="Google Shape;12847;p31"/>
            <p:cNvSpPr/>
            <p:nvPr/>
          </p:nvSpPr>
          <p:spPr>
            <a:xfrm>
              <a:off x="242132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8" name="Google Shape;12848;p31"/>
            <p:cNvSpPr/>
            <p:nvPr/>
          </p:nvSpPr>
          <p:spPr>
            <a:xfrm>
              <a:off x="25132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9" name="Google Shape;12849;p31"/>
            <p:cNvSpPr/>
            <p:nvPr/>
          </p:nvSpPr>
          <p:spPr>
            <a:xfrm>
              <a:off x="260500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0" name="Google Shape;12850;p31"/>
            <p:cNvSpPr/>
            <p:nvPr/>
          </p:nvSpPr>
          <p:spPr>
            <a:xfrm>
              <a:off x="26969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1" name="Google Shape;12851;p31"/>
            <p:cNvSpPr/>
            <p:nvPr/>
          </p:nvSpPr>
          <p:spPr>
            <a:xfrm>
              <a:off x="27887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2" name="Google Shape;12852;p31"/>
            <p:cNvSpPr/>
            <p:nvPr/>
          </p:nvSpPr>
          <p:spPr>
            <a:xfrm>
              <a:off x="28806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3" name="Google Shape;12853;p31"/>
            <p:cNvSpPr/>
            <p:nvPr/>
          </p:nvSpPr>
          <p:spPr>
            <a:xfrm>
              <a:off x="297242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4" name="Google Shape;12854;p31"/>
            <p:cNvSpPr/>
            <p:nvPr/>
          </p:nvSpPr>
          <p:spPr>
            <a:xfrm>
              <a:off x="30643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5" name="Google Shape;12855;p31"/>
            <p:cNvSpPr/>
            <p:nvPr/>
          </p:nvSpPr>
          <p:spPr>
            <a:xfrm>
              <a:off x="31561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6" name="Google Shape;12856;p31"/>
            <p:cNvSpPr/>
            <p:nvPr/>
          </p:nvSpPr>
          <p:spPr>
            <a:xfrm>
              <a:off x="32478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7" name="Google Shape;12857;p31"/>
            <p:cNvSpPr/>
            <p:nvPr/>
          </p:nvSpPr>
          <p:spPr>
            <a:xfrm>
              <a:off x="333985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8" name="Google Shape;12858;p31"/>
            <p:cNvSpPr/>
            <p:nvPr/>
          </p:nvSpPr>
          <p:spPr>
            <a:xfrm>
              <a:off x="343157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9" name="Google Shape;12859;p31"/>
            <p:cNvSpPr/>
            <p:nvPr/>
          </p:nvSpPr>
          <p:spPr>
            <a:xfrm>
              <a:off x="35235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0" name="Google Shape;12860;p31"/>
            <p:cNvSpPr/>
            <p:nvPr/>
          </p:nvSpPr>
          <p:spPr>
            <a:xfrm>
              <a:off x="6764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1" name="Google Shape;12861;p31"/>
            <p:cNvSpPr/>
            <p:nvPr/>
          </p:nvSpPr>
          <p:spPr>
            <a:xfrm>
              <a:off x="76832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2" name="Google Shape;12862;p31"/>
            <p:cNvSpPr/>
            <p:nvPr/>
          </p:nvSpPr>
          <p:spPr>
            <a:xfrm>
              <a:off x="860125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3" name="Google Shape;12863;p31"/>
            <p:cNvSpPr/>
            <p:nvPr/>
          </p:nvSpPr>
          <p:spPr>
            <a:xfrm>
              <a:off x="9518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4" name="Google Shape;12864;p31"/>
            <p:cNvSpPr/>
            <p:nvPr/>
          </p:nvSpPr>
          <p:spPr>
            <a:xfrm>
              <a:off x="104382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5" name="Google Shape;12865;p31"/>
            <p:cNvSpPr/>
            <p:nvPr/>
          </p:nvSpPr>
          <p:spPr>
            <a:xfrm>
              <a:off x="11355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6" name="Google Shape;12866;p31"/>
            <p:cNvSpPr/>
            <p:nvPr/>
          </p:nvSpPr>
          <p:spPr>
            <a:xfrm>
              <a:off x="1227500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7" name="Google Shape;12867;p31"/>
            <p:cNvSpPr/>
            <p:nvPr/>
          </p:nvSpPr>
          <p:spPr>
            <a:xfrm>
              <a:off x="131927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8" name="Google Shape;12868;p31"/>
            <p:cNvSpPr/>
            <p:nvPr/>
          </p:nvSpPr>
          <p:spPr>
            <a:xfrm>
              <a:off x="1411200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9" name="Google Shape;12869;p31"/>
            <p:cNvSpPr/>
            <p:nvPr/>
          </p:nvSpPr>
          <p:spPr>
            <a:xfrm>
              <a:off x="150300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0" name="Google Shape;12870;p31"/>
            <p:cNvSpPr/>
            <p:nvPr/>
          </p:nvSpPr>
          <p:spPr>
            <a:xfrm>
              <a:off x="15947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1" name="Google Shape;12871;p31"/>
            <p:cNvSpPr/>
            <p:nvPr/>
          </p:nvSpPr>
          <p:spPr>
            <a:xfrm>
              <a:off x="16866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2" name="Google Shape;12872;p31"/>
            <p:cNvSpPr/>
            <p:nvPr/>
          </p:nvSpPr>
          <p:spPr>
            <a:xfrm>
              <a:off x="17784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3" name="Google Shape;12873;p31"/>
            <p:cNvSpPr/>
            <p:nvPr/>
          </p:nvSpPr>
          <p:spPr>
            <a:xfrm>
              <a:off x="187037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4" name="Google Shape;12874;p31"/>
            <p:cNvSpPr/>
            <p:nvPr/>
          </p:nvSpPr>
          <p:spPr>
            <a:xfrm>
              <a:off x="19621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5" name="Google Shape;12875;p31"/>
            <p:cNvSpPr/>
            <p:nvPr/>
          </p:nvSpPr>
          <p:spPr>
            <a:xfrm>
              <a:off x="2054075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6" name="Google Shape;12876;p31"/>
            <p:cNvSpPr/>
            <p:nvPr/>
          </p:nvSpPr>
          <p:spPr>
            <a:xfrm>
              <a:off x="21458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7" name="Google Shape;12877;p31"/>
            <p:cNvSpPr/>
            <p:nvPr/>
          </p:nvSpPr>
          <p:spPr>
            <a:xfrm>
              <a:off x="2237800" y="11978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8" name="Google Shape;12878;p31"/>
            <p:cNvSpPr/>
            <p:nvPr/>
          </p:nvSpPr>
          <p:spPr>
            <a:xfrm>
              <a:off x="23295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9" name="Google Shape;12879;p31"/>
            <p:cNvSpPr/>
            <p:nvPr/>
          </p:nvSpPr>
          <p:spPr>
            <a:xfrm>
              <a:off x="242132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0" name="Google Shape;12880;p31"/>
            <p:cNvSpPr/>
            <p:nvPr/>
          </p:nvSpPr>
          <p:spPr>
            <a:xfrm>
              <a:off x="25132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1" name="Google Shape;12881;p31"/>
            <p:cNvSpPr/>
            <p:nvPr/>
          </p:nvSpPr>
          <p:spPr>
            <a:xfrm>
              <a:off x="260500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2" name="Google Shape;12882;p31"/>
            <p:cNvSpPr/>
            <p:nvPr/>
          </p:nvSpPr>
          <p:spPr>
            <a:xfrm>
              <a:off x="26969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3" name="Google Shape;12883;p31"/>
            <p:cNvSpPr/>
            <p:nvPr/>
          </p:nvSpPr>
          <p:spPr>
            <a:xfrm>
              <a:off x="27887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4" name="Google Shape;12884;p31"/>
            <p:cNvSpPr/>
            <p:nvPr/>
          </p:nvSpPr>
          <p:spPr>
            <a:xfrm>
              <a:off x="28806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5" name="Google Shape;12885;p31"/>
            <p:cNvSpPr/>
            <p:nvPr/>
          </p:nvSpPr>
          <p:spPr>
            <a:xfrm>
              <a:off x="297242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6" name="Google Shape;12886;p31"/>
            <p:cNvSpPr/>
            <p:nvPr/>
          </p:nvSpPr>
          <p:spPr>
            <a:xfrm>
              <a:off x="30643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7" name="Google Shape;12887;p31"/>
            <p:cNvSpPr/>
            <p:nvPr/>
          </p:nvSpPr>
          <p:spPr>
            <a:xfrm>
              <a:off x="31561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8" name="Google Shape;12888;p31"/>
            <p:cNvSpPr/>
            <p:nvPr/>
          </p:nvSpPr>
          <p:spPr>
            <a:xfrm>
              <a:off x="32478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9" name="Google Shape;12889;p31"/>
            <p:cNvSpPr/>
            <p:nvPr/>
          </p:nvSpPr>
          <p:spPr>
            <a:xfrm>
              <a:off x="333985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0" name="Google Shape;12890;p31"/>
            <p:cNvSpPr/>
            <p:nvPr/>
          </p:nvSpPr>
          <p:spPr>
            <a:xfrm>
              <a:off x="343157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1" name="Google Shape;12891;p31"/>
            <p:cNvSpPr/>
            <p:nvPr/>
          </p:nvSpPr>
          <p:spPr>
            <a:xfrm>
              <a:off x="35235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2" name="Google Shape;12892;p31"/>
            <p:cNvSpPr/>
            <p:nvPr/>
          </p:nvSpPr>
          <p:spPr>
            <a:xfrm>
              <a:off x="6764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3" name="Google Shape;12893;p31"/>
            <p:cNvSpPr/>
            <p:nvPr/>
          </p:nvSpPr>
          <p:spPr>
            <a:xfrm>
              <a:off x="76832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4" name="Google Shape;12894;p31"/>
            <p:cNvSpPr/>
            <p:nvPr/>
          </p:nvSpPr>
          <p:spPr>
            <a:xfrm>
              <a:off x="860125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5" name="Google Shape;12895;p31"/>
            <p:cNvSpPr/>
            <p:nvPr/>
          </p:nvSpPr>
          <p:spPr>
            <a:xfrm>
              <a:off x="9518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6" name="Google Shape;12896;p31"/>
            <p:cNvSpPr/>
            <p:nvPr/>
          </p:nvSpPr>
          <p:spPr>
            <a:xfrm>
              <a:off x="104382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7" name="Google Shape;12897;p31"/>
            <p:cNvSpPr/>
            <p:nvPr/>
          </p:nvSpPr>
          <p:spPr>
            <a:xfrm>
              <a:off x="11355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8" name="Google Shape;12898;p31"/>
            <p:cNvSpPr/>
            <p:nvPr/>
          </p:nvSpPr>
          <p:spPr>
            <a:xfrm>
              <a:off x="1227500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9" name="Google Shape;12899;p31"/>
            <p:cNvSpPr/>
            <p:nvPr/>
          </p:nvSpPr>
          <p:spPr>
            <a:xfrm>
              <a:off x="131927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0" name="Google Shape;12900;p31"/>
            <p:cNvSpPr/>
            <p:nvPr/>
          </p:nvSpPr>
          <p:spPr>
            <a:xfrm>
              <a:off x="1411200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1" name="Google Shape;12901;p31"/>
            <p:cNvSpPr/>
            <p:nvPr/>
          </p:nvSpPr>
          <p:spPr>
            <a:xfrm>
              <a:off x="150300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2" name="Google Shape;12902;p31"/>
            <p:cNvSpPr/>
            <p:nvPr/>
          </p:nvSpPr>
          <p:spPr>
            <a:xfrm>
              <a:off x="15947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3" name="Google Shape;12903;p31"/>
            <p:cNvSpPr/>
            <p:nvPr/>
          </p:nvSpPr>
          <p:spPr>
            <a:xfrm>
              <a:off x="16866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4" name="Google Shape;12904;p31"/>
            <p:cNvSpPr/>
            <p:nvPr/>
          </p:nvSpPr>
          <p:spPr>
            <a:xfrm>
              <a:off x="17784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5" name="Google Shape;12905;p31"/>
            <p:cNvSpPr/>
            <p:nvPr/>
          </p:nvSpPr>
          <p:spPr>
            <a:xfrm>
              <a:off x="187037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6" name="Google Shape;12906;p31"/>
            <p:cNvSpPr/>
            <p:nvPr/>
          </p:nvSpPr>
          <p:spPr>
            <a:xfrm>
              <a:off x="19621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7" name="Google Shape;12907;p31"/>
            <p:cNvSpPr/>
            <p:nvPr/>
          </p:nvSpPr>
          <p:spPr>
            <a:xfrm>
              <a:off x="2054075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8" name="Google Shape;12908;p31"/>
            <p:cNvSpPr/>
            <p:nvPr/>
          </p:nvSpPr>
          <p:spPr>
            <a:xfrm>
              <a:off x="21458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9" name="Google Shape;12909;p31"/>
            <p:cNvSpPr/>
            <p:nvPr/>
          </p:nvSpPr>
          <p:spPr>
            <a:xfrm>
              <a:off x="2237800" y="12896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0" name="Google Shape;12910;p31"/>
            <p:cNvSpPr/>
            <p:nvPr/>
          </p:nvSpPr>
          <p:spPr>
            <a:xfrm>
              <a:off x="23295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1" name="Google Shape;12911;p31"/>
            <p:cNvSpPr/>
            <p:nvPr/>
          </p:nvSpPr>
          <p:spPr>
            <a:xfrm>
              <a:off x="242132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2" name="Google Shape;12912;p31"/>
            <p:cNvSpPr/>
            <p:nvPr/>
          </p:nvSpPr>
          <p:spPr>
            <a:xfrm>
              <a:off x="25132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3" name="Google Shape;12913;p31"/>
            <p:cNvSpPr/>
            <p:nvPr/>
          </p:nvSpPr>
          <p:spPr>
            <a:xfrm>
              <a:off x="260500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4" name="Google Shape;12914;p31"/>
            <p:cNvSpPr/>
            <p:nvPr/>
          </p:nvSpPr>
          <p:spPr>
            <a:xfrm>
              <a:off x="26969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5" name="Google Shape;12915;p31"/>
            <p:cNvSpPr/>
            <p:nvPr/>
          </p:nvSpPr>
          <p:spPr>
            <a:xfrm>
              <a:off x="27887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6" name="Google Shape;12916;p31"/>
            <p:cNvSpPr/>
            <p:nvPr/>
          </p:nvSpPr>
          <p:spPr>
            <a:xfrm>
              <a:off x="28806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7" name="Google Shape;12917;p31"/>
            <p:cNvSpPr/>
            <p:nvPr/>
          </p:nvSpPr>
          <p:spPr>
            <a:xfrm>
              <a:off x="297242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8" name="Google Shape;12918;p31"/>
            <p:cNvSpPr/>
            <p:nvPr/>
          </p:nvSpPr>
          <p:spPr>
            <a:xfrm>
              <a:off x="30643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9" name="Google Shape;12919;p31"/>
            <p:cNvSpPr/>
            <p:nvPr/>
          </p:nvSpPr>
          <p:spPr>
            <a:xfrm>
              <a:off x="31561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0" name="Google Shape;12920;p31"/>
            <p:cNvSpPr/>
            <p:nvPr/>
          </p:nvSpPr>
          <p:spPr>
            <a:xfrm>
              <a:off x="32478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1" name="Google Shape;12921;p31"/>
            <p:cNvSpPr/>
            <p:nvPr/>
          </p:nvSpPr>
          <p:spPr>
            <a:xfrm>
              <a:off x="333985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2" name="Google Shape;12922;p31"/>
            <p:cNvSpPr/>
            <p:nvPr/>
          </p:nvSpPr>
          <p:spPr>
            <a:xfrm>
              <a:off x="343157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3" name="Google Shape;12923;p31"/>
            <p:cNvSpPr/>
            <p:nvPr/>
          </p:nvSpPr>
          <p:spPr>
            <a:xfrm>
              <a:off x="35235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4" name="Google Shape;12924;p31"/>
            <p:cNvSpPr/>
            <p:nvPr/>
          </p:nvSpPr>
          <p:spPr>
            <a:xfrm>
              <a:off x="6764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5" name="Google Shape;12925;p31"/>
            <p:cNvSpPr/>
            <p:nvPr/>
          </p:nvSpPr>
          <p:spPr>
            <a:xfrm>
              <a:off x="76832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6" name="Google Shape;12926;p31"/>
            <p:cNvSpPr/>
            <p:nvPr/>
          </p:nvSpPr>
          <p:spPr>
            <a:xfrm>
              <a:off x="860125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7" name="Google Shape;12927;p31"/>
            <p:cNvSpPr/>
            <p:nvPr/>
          </p:nvSpPr>
          <p:spPr>
            <a:xfrm>
              <a:off x="9518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8" name="Google Shape;12928;p31"/>
            <p:cNvSpPr/>
            <p:nvPr/>
          </p:nvSpPr>
          <p:spPr>
            <a:xfrm>
              <a:off x="104382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9" name="Google Shape;12929;p31"/>
            <p:cNvSpPr/>
            <p:nvPr/>
          </p:nvSpPr>
          <p:spPr>
            <a:xfrm>
              <a:off x="11355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0" name="Google Shape;12930;p31"/>
            <p:cNvSpPr/>
            <p:nvPr/>
          </p:nvSpPr>
          <p:spPr>
            <a:xfrm>
              <a:off x="1227500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1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1" name="Google Shape;12931;p31"/>
            <p:cNvSpPr/>
            <p:nvPr/>
          </p:nvSpPr>
          <p:spPr>
            <a:xfrm>
              <a:off x="131927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2" name="Google Shape;12932;p31"/>
            <p:cNvSpPr/>
            <p:nvPr/>
          </p:nvSpPr>
          <p:spPr>
            <a:xfrm>
              <a:off x="1411200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3" name="Google Shape;12933;p31"/>
            <p:cNvSpPr/>
            <p:nvPr/>
          </p:nvSpPr>
          <p:spPr>
            <a:xfrm>
              <a:off x="150300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0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4" name="Google Shape;12934;p31"/>
            <p:cNvSpPr/>
            <p:nvPr/>
          </p:nvSpPr>
          <p:spPr>
            <a:xfrm>
              <a:off x="15947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94" y="503"/>
                    <a:pt x="503" y="394"/>
                    <a:pt x="503" y="251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5" name="Google Shape;12935;p31"/>
            <p:cNvSpPr/>
            <p:nvPr/>
          </p:nvSpPr>
          <p:spPr>
            <a:xfrm>
              <a:off x="16866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6" name="Google Shape;12936;p31"/>
            <p:cNvSpPr/>
            <p:nvPr/>
          </p:nvSpPr>
          <p:spPr>
            <a:xfrm>
              <a:off x="17784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7" name="Google Shape;12937;p31"/>
            <p:cNvSpPr/>
            <p:nvPr/>
          </p:nvSpPr>
          <p:spPr>
            <a:xfrm>
              <a:off x="187037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8" name="Google Shape;12938;p31"/>
            <p:cNvSpPr/>
            <p:nvPr/>
          </p:nvSpPr>
          <p:spPr>
            <a:xfrm>
              <a:off x="19621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88" y="503"/>
                    <a:pt x="502" y="394"/>
                    <a:pt x="502" y="251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9" name="Google Shape;12939;p31"/>
            <p:cNvSpPr/>
            <p:nvPr/>
          </p:nvSpPr>
          <p:spPr>
            <a:xfrm>
              <a:off x="2054075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52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0" name="Google Shape;12940;p31"/>
            <p:cNvSpPr/>
            <p:nvPr/>
          </p:nvSpPr>
          <p:spPr>
            <a:xfrm>
              <a:off x="21458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1" name="Google Shape;12941;p31"/>
            <p:cNvSpPr/>
            <p:nvPr/>
          </p:nvSpPr>
          <p:spPr>
            <a:xfrm>
              <a:off x="2237800" y="138137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4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2" name="Google Shape;12942;p31"/>
            <p:cNvSpPr/>
            <p:nvPr/>
          </p:nvSpPr>
          <p:spPr>
            <a:xfrm>
              <a:off x="23295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2" y="394"/>
                    <a:pt x="502" y="251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3" name="Google Shape;12943;p31"/>
            <p:cNvSpPr/>
            <p:nvPr/>
          </p:nvSpPr>
          <p:spPr>
            <a:xfrm>
              <a:off x="242132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95" y="503"/>
                    <a:pt x="501" y="394"/>
                    <a:pt x="501" y="251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4" name="Google Shape;12944;p31"/>
            <p:cNvSpPr/>
            <p:nvPr/>
          </p:nvSpPr>
          <p:spPr>
            <a:xfrm>
              <a:off x="25132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5" name="Google Shape;12945;p31"/>
            <p:cNvSpPr/>
            <p:nvPr/>
          </p:nvSpPr>
          <p:spPr>
            <a:xfrm>
              <a:off x="260500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6" name="Google Shape;12946;p31"/>
            <p:cNvSpPr/>
            <p:nvPr/>
          </p:nvSpPr>
          <p:spPr>
            <a:xfrm>
              <a:off x="26969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1"/>
                  </a:cubicBezTo>
                  <a:cubicBezTo>
                    <a:pt x="1" y="394"/>
                    <a:pt x="108" y="503"/>
                    <a:pt x="252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7" name="Google Shape;12947;p31"/>
            <p:cNvSpPr/>
            <p:nvPr/>
          </p:nvSpPr>
          <p:spPr>
            <a:xfrm>
              <a:off x="27887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8" name="Google Shape;12948;p31"/>
            <p:cNvSpPr/>
            <p:nvPr/>
          </p:nvSpPr>
          <p:spPr>
            <a:xfrm>
              <a:off x="28806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3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9" name="Google Shape;12949;p31"/>
            <p:cNvSpPr/>
            <p:nvPr/>
          </p:nvSpPr>
          <p:spPr>
            <a:xfrm>
              <a:off x="297242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0" name="Google Shape;12950;p31"/>
            <p:cNvSpPr/>
            <p:nvPr/>
          </p:nvSpPr>
          <p:spPr>
            <a:xfrm>
              <a:off x="30643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1"/>
                  </a:cubicBezTo>
                  <a:cubicBezTo>
                    <a:pt x="1" y="394"/>
                    <a:pt x="107" y="503"/>
                    <a:pt x="243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1" name="Google Shape;12951;p31"/>
            <p:cNvSpPr/>
            <p:nvPr/>
          </p:nvSpPr>
          <p:spPr>
            <a:xfrm>
              <a:off x="31561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2" name="Google Shape;12952;p31"/>
            <p:cNvSpPr/>
            <p:nvPr/>
          </p:nvSpPr>
          <p:spPr>
            <a:xfrm>
              <a:off x="32478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3" name="Google Shape;12953;p31"/>
            <p:cNvSpPr/>
            <p:nvPr/>
          </p:nvSpPr>
          <p:spPr>
            <a:xfrm>
              <a:off x="333985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4" name="Google Shape;12954;p31"/>
            <p:cNvSpPr/>
            <p:nvPr/>
          </p:nvSpPr>
          <p:spPr>
            <a:xfrm>
              <a:off x="343157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5" name="Google Shape;12955;p31"/>
            <p:cNvSpPr/>
            <p:nvPr/>
          </p:nvSpPr>
          <p:spPr>
            <a:xfrm>
              <a:off x="35235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6" name="Google Shape;12956;p31"/>
            <p:cNvSpPr/>
            <p:nvPr/>
          </p:nvSpPr>
          <p:spPr>
            <a:xfrm>
              <a:off x="6764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7" name="Google Shape;12957;p31"/>
            <p:cNvSpPr/>
            <p:nvPr/>
          </p:nvSpPr>
          <p:spPr>
            <a:xfrm>
              <a:off x="76832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8" name="Google Shape;12958;p31"/>
            <p:cNvSpPr/>
            <p:nvPr/>
          </p:nvSpPr>
          <p:spPr>
            <a:xfrm>
              <a:off x="860125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9" name="Google Shape;12959;p31"/>
            <p:cNvSpPr/>
            <p:nvPr/>
          </p:nvSpPr>
          <p:spPr>
            <a:xfrm>
              <a:off x="9518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0" name="Google Shape;12960;p31"/>
            <p:cNvSpPr/>
            <p:nvPr/>
          </p:nvSpPr>
          <p:spPr>
            <a:xfrm>
              <a:off x="104382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1" name="Google Shape;12961;p31"/>
            <p:cNvSpPr/>
            <p:nvPr/>
          </p:nvSpPr>
          <p:spPr>
            <a:xfrm>
              <a:off x="11355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2" name="Google Shape;12962;p31"/>
            <p:cNvSpPr/>
            <p:nvPr/>
          </p:nvSpPr>
          <p:spPr>
            <a:xfrm>
              <a:off x="1227500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3" name="Google Shape;12963;p31"/>
            <p:cNvSpPr/>
            <p:nvPr/>
          </p:nvSpPr>
          <p:spPr>
            <a:xfrm>
              <a:off x="131927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4" name="Google Shape;12964;p31"/>
            <p:cNvSpPr/>
            <p:nvPr/>
          </p:nvSpPr>
          <p:spPr>
            <a:xfrm>
              <a:off x="1411200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5" name="Google Shape;12965;p31"/>
            <p:cNvSpPr/>
            <p:nvPr/>
          </p:nvSpPr>
          <p:spPr>
            <a:xfrm>
              <a:off x="150300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6" name="Google Shape;12966;p31"/>
            <p:cNvSpPr/>
            <p:nvPr/>
          </p:nvSpPr>
          <p:spPr>
            <a:xfrm>
              <a:off x="15947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7" name="Google Shape;12967;p31"/>
            <p:cNvSpPr/>
            <p:nvPr/>
          </p:nvSpPr>
          <p:spPr>
            <a:xfrm>
              <a:off x="16866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8" name="Google Shape;12968;p31"/>
            <p:cNvSpPr/>
            <p:nvPr/>
          </p:nvSpPr>
          <p:spPr>
            <a:xfrm>
              <a:off x="17784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9" name="Google Shape;12969;p31"/>
            <p:cNvSpPr/>
            <p:nvPr/>
          </p:nvSpPr>
          <p:spPr>
            <a:xfrm>
              <a:off x="187037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0" name="Google Shape;12970;p31"/>
            <p:cNvSpPr/>
            <p:nvPr/>
          </p:nvSpPr>
          <p:spPr>
            <a:xfrm>
              <a:off x="19621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1" name="Google Shape;12971;p31"/>
            <p:cNvSpPr/>
            <p:nvPr/>
          </p:nvSpPr>
          <p:spPr>
            <a:xfrm>
              <a:off x="2054075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2" name="Google Shape;12972;p31"/>
            <p:cNvSpPr/>
            <p:nvPr/>
          </p:nvSpPr>
          <p:spPr>
            <a:xfrm>
              <a:off x="21458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3" name="Google Shape;12973;p31"/>
            <p:cNvSpPr/>
            <p:nvPr/>
          </p:nvSpPr>
          <p:spPr>
            <a:xfrm>
              <a:off x="2237800" y="14733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31"/>
            <p:cNvSpPr/>
            <p:nvPr/>
          </p:nvSpPr>
          <p:spPr>
            <a:xfrm>
              <a:off x="23295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31"/>
            <p:cNvSpPr/>
            <p:nvPr/>
          </p:nvSpPr>
          <p:spPr>
            <a:xfrm>
              <a:off x="242132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31"/>
            <p:cNvSpPr/>
            <p:nvPr/>
          </p:nvSpPr>
          <p:spPr>
            <a:xfrm>
              <a:off x="25132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31"/>
            <p:cNvSpPr/>
            <p:nvPr/>
          </p:nvSpPr>
          <p:spPr>
            <a:xfrm>
              <a:off x="260500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31"/>
            <p:cNvSpPr/>
            <p:nvPr/>
          </p:nvSpPr>
          <p:spPr>
            <a:xfrm>
              <a:off x="26969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07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31"/>
            <p:cNvSpPr/>
            <p:nvPr/>
          </p:nvSpPr>
          <p:spPr>
            <a:xfrm>
              <a:off x="27887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0" name="Google Shape;12980;p31"/>
            <p:cNvSpPr/>
            <p:nvPr/>
          </p:nvSpPr>
          <p:spPr>
            <a:xfrm>
              <a:off x="28806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1" name="Google Shape;12981;p31"/>
            <p:cNvSpPr/>
            <p:nvPr/>
          </p:nvSpPr>
          <p:spPr>
            <a:xfrm>
              <a:off x="297242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2" name="Google Shape;12982;p31"/>
            <p:cNvSpPr/>
            <p:nvPr/>
          </p:nvSpPr>
          <p:spPr>
            <a:xfrm>
              <a:off x="30643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07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3" name="Google Shape;12983;p31"/>
            <p:cNvSpPr/>
            <p:nvPr/>
          </p:nvSpPr>
          <p:spPr>
            <a:xfrm>
              <a:off x="31561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4" name="Google Shape;12984;p31"/>
            <p:cNvSpPr/>
            <p:nvPr/>
          </p:nvSpPr>
          <p:spPr>
            <a:xfrm>
              <a:off x="32478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5" name="Google Shape;12985;p31"/>
            <p:cNvSpPr/>
            <p:nvPr/>
          </p:nvSpPr>
          <p:spPr>
            <a:xfrm>
              <a:off x="333985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6" name="Google Shape;12986;p31"/>
            <p:cNvSpPr/>
            <p:nvPr/>
          </p:nvSpPr>
          <p:spPr>
            <a:xfrm>
              <a:off x="343157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7" name="Google Shape;12987;p31"/>
            <p:cNvSpPr/>
            <p:nvPr/>
          </p:nvSpPr>
          <p:spPr>
            <a:xfrm>
              <a:off x="35235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8" name="Google Shape;12988;p31"/>
            <p:cNvSpPr/>
            <p:nvPr/>
          </p:nvSpPr>
          <p:spPr>
            <a:xfrm>
              <a:off x="6764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9" name="Google Shape;12989;p31"/>
            <p:cNvSpPr/>
            <p:nvPr/>
          </p:nvSpPr>
          <p:spPr>
            <a:xfrm>
              <a:off x="76832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0" name="Google Shape;12990;p31"/>
            <p:cNvSpPr/>
            <p:nvPr/>
          </p:nvSpPr>
          <p:spPr>
            <a:xfrm>
              <a:off x="860125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1" name="Google Shape;12991;p31"/>
            <p:cNvSpPr/>
            <p:nvPr/>
          </p:nvSpPr>
          <p:spPr>
            <a:xfrm>
              <a:off x="9518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2" name="Google Shape;12992;p31"/>
            <p:cNvSpPr/>
            <p:nvPr/>
          </p:nvSpPr>
          <p:spPr>
            <a:xfrm>
              <a:off x="104382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3" name="Google Shape;12993;p31"/>
            <p:cNvSpPr/>
            <p:nvPr/>
          </p:nvSpPr>
          <p:spPr>
            <a:xfrm>
              <a:off x="11355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4" name="Google Shape;12994;p31"/>
            <p:cNvSpPr/>
            <p:nvPr/>
          </p:nvSpPr>
          <p:spPr>
            <a:xfrm>
              <a:off x="1227500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5" name="Google Shape;12995;p31"/>
            <p:cNvSpPr/>
            <p:nvPr/>
          </p:nvSpPr>
          <p:spPr>
            <a:xfrm>
              <a:off x="131927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6" name="Google Shape;12996;p31"/>
            <p:cNvSpPr/>
            <p:nvPr/>
          </p:nvSpPr>
          <p:spPr>
            <a:xfrm>
              <a:off x="1411200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7" name="Google Shape;12997;p31"/>
            <p:cNvSpPr/>
            <p:nvPr/>
          </p:nvSpPr>
          <p:spPr>
            <a:xfrm>
              <a:off x="150300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8" name="Google Shape;12998;p31"/>
            <p:cNvSpPr/>
            <p:nvPr/>
          </p:nvSpPr>
          <p:spPr>
            <a:xfrm>
              <a:off x="15947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9" name="Google Shape;12999;p31"/>
            <p:cNvSpPr/>
            <p:nvPr/>
          </p:nvSpPr>
          <p:spPr>
            <a:xfrm>
              <a:off x="16866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0" name="Google Shape;13000;p31"/>
            <p:cNvSpPr/>
            <p:nvPr/>
          </p:nvSpPr>
          <p:spPr>
            <a:xfrm>
              <a:off x="17784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1" name="Google Shape;13001;p31"/>
            <p:cNvSpPr/>
            <p:nvPr/>
          </p:nvSpPr>
          <p:spPr>
            <a:xfrm>
              <a:off x="187037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2" name="Google Shape;13002;p31"/>
            <p:cNvSpPr/>
            <p:nvPr/>
          </p:nvSpPr>
          <p:spPr>
            <a:xfrm>
              <a:off x="19621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3" name="Google Shape;13003;p31"/>
            <p:cNvSpPr/>
            <p:nvPr/>
          </p:nvSpPr>
          <p:spPr>
            <a:xfrm>
              <a:off x="2054075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4" name="Google Shape;13004;p31"/>
            <p:cNvSpPr/>
            <p:nvPr/>
          </p:nvSpPr>
          <p:spPr>
            <a:xfrm>
              <a:off x="21458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5" name="Google Shape;13005;p31"/>
            <p:cNvSpPr/>
            <p:nvPr/>
          </p:nvSpPr>
          <p:spPr>
            <a:xfrm>
              <a:off x="2237800" y="15650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6" name="Google Shape;13006;p31"/>
            <p:cNvSpPr/>
            <p:nvPr/>
          </p:nvSpPr>
          <p:spPr>
            <a:xfrm>
              <a:off x="23295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7" name="Google Shape;13007;p31"/>
            <p:cNvSpPr/>
            <p:nvPr/>
          </p:nvSpPr>
          <p:spPr>
            <a:xfrm>
              <a:off x="242132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8" name="Google Shape;13008;p31"/>
            <p:cNvSpPr/>
            <p:nvPr/>
          </p:nvSpPr>
          <p:spPr>
            <a:xfrm>
              <a:off x="25132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9" name="Google Shape;13009;p31"/>
            <p:cNvSpPr/>
            <p:nvPr/>
          </p:nvSpPr>
          <p:spPr>
            <a:xfrm>
              <a:off x="260500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0" name="Google Shape;13010;p31"/>
            <p:cNvSpPr/>
            <p:nvPr/>
          </p:nvSpPr>
          <p:spPr>
            <a:xfrm>
              <a:off x="26969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1" name="Google Shape;13011;p31"/>
            <p:cNvSpPr/>
            <p:nvPr/>
          </p:nvSpPr>
          <p:spPr>
            <a:xfrm>
              <a:off x="27887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2" name="Google Shape;13012;p31"/>
            <p:cNvSpPr/>
            <p:nvPr/>
          </p:nvSpPr>
          <p:spPr>
            <a:xfrm>
              <a:off x="28806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3" name="Google Shape;13013;p31"/>
            <p:cNvSpPr/>
            <p:nvPr/>
          </p:nvSpPr>
          <p:spPr>
            <a:xfrm>
              <a:off x="297242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4" name="Google Shape;13014;p31"/>
            <p:cNvSpPr/>
            <p:nvPr/>
          </p:nvSpPr>
          <p:spPr>
            <a:xfrm>
              <a:off x="30643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5" name="Google Shape;13015;p31"/>
            <p:cNvSpPr/>
            <p:nvPr/>
          </p:nvSpPr>
          <p:spPr>
            <a:xfrm>
              <a:off x="31561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6" name="Google Shape;13016;p31"/>
            <p:cNvSpPr/>
            <p:nvPr/>
          </p:nvSpPr>
          <p:spPr>
            <a:xfrm>
              <a:off x="32478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7" name="Google Shape;13017;p31"/>
            <p:cNvSpPr/>
            <p:nvPr/>
          </p:nvSpPr>
          <p:spPr>
            <a:xfrm>
              <a:off x="333985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8" name="Google Shape;13018;p31"/>
            <p:cNvSpPr/>
            <p:nvPr/>
          </p:nvSpPr>
          <p:spPr>
            <a:xfrm>
              <a:off x="343157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9" name="Google Shape;13019;p31"/>
            <p:cNvSpPr/>
            <p:nvPr/>
          </p:nvSpPr>
          <p:spPr>
            <a:xfrm>
              <a:off x="35235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0" name="Google Shape;13020;p31"/>
            <p:cNvSpPr/>
            <p:nvPr/>
          </p:nvSpPr>
          <p:spPr>
            <a:xfrm>
              <a:off x="6764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1" name="Google Shape;13021;p31"/>
            <p:cNvSpPr/>
            <p:nvPr/>
          </p:nvSpPr>
          <p:spPr>
            <a:xfrm>
              <a:off x="76832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2" name="Google Shape;13022;p31"/>
            <p:cNvSpPr/>
            <p:nvPr/>
          </p:nvSpPr>
          <p:spPr>
            <a:xfrm>
              <a:off x="860125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3" name="Google Shape;13023;p31"/>
            <p:cNvSpPr/>
            <p:nvPr/>
          </p:nvSpPr>
          <p:spPr>
            <a:xfrm>
              <a:off x="9518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4" name="Google Shape;13024;p31"/>
            <p:cNvSpPr/>
            <p:nvPr/>
          </p:nvSpPr>
          <p:spPr>
            <a:xfrm>
              <a:off x="104382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5" name="Google Shape;13025;p31"/>
            <p:cNvSpPr/>
            <p:nvPr/>
          </p:nvSpPr>
          <p:spPr>
            <a:xfrm>
              <a:off x="11355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6" name="Google Shape;13026;p31"/>
            <p:cNvSpPr/>
            <p:nvPr/>
          </p:nvSpPr>
          <p:spPr>
            <a:xfrm>
              <a:off x="1227500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7" name="Google Shape;13027;p31"/>
            <p:cNvSpPr/>
            <p:nvPr/>
          </p:nvSpPr>
          <p:spPr>
            <a:xfrm>
              <a:off x="131927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8" name="Google Shape;13028;p31"/>
            <p:cNvSpPr/>
            <p:nvPr/>
          </p:nvSpPr>
          <p:spPr>
            <a:xfrm>
              <a:off x="1411200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9" name="Google Shape;13029;p31"/>
            <p:cNvSpPr/>
            <p:nvPr/>
          </p:nvSpPr>
          <p:spPr>
            <a:xfrm>
              <a:off x="150300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0" name="Google Shape;13030;p31"/>
            <p:cNvSpPr/>
            <p:nvPr/>
          </p:nvSpPr>
          <p:spPr>
            <a:xfrm>
              <a:off x="15947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0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1" name="Google Shape;13031;p31"/>
            <p:cNvSpPr/>
            <p:nvPr/>
          </p:nvSpPr>
          <p:spPr>
            <a:xfrm>
              <a:off x="16866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2" name="Google Shape;13032;p31"/>
            <p:cNvSpPr/>
            <p:nvPr/>
          </p:nvSpPr>
          <p:spPr>
            <a:xfrm>
              <a:off x="17784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3" name="Google Shape;13033;p31"/>
            <p:cNvSpPr/>
            <p:nvPr/>
          </p:nvSpPr>
          <p:spPr>
            <a:xfrm>
              <a:off x="187037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4" name="Google Shape;13034;p31"/>
            <p:cNvSpPr/>
            <p:nvPr/>
          </p:nvSpPr>
          <p:spPr>
            <a:xfrm>
              <a:off x="19621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0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5" name="Google Shape;13035;p31"/>
            <p:cNvSpPr/>
            <p:nvPr/>
          </p:nvSpPr>
          <p:spPr>
            <a:xfrm>
              <a:off x="2054075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6" name="Google Shape;13036;p31"/>
            <p:cNvSpPr/>
            <p:nvPr/>
          </p:nvSpPr>
          <p:spPr>
            <a:xfrm>
              <a:off x="21458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7" name="Google Shape;13037;p31"/>
            <p:cNvSpPr/>
            <p:nvPr/>
          </p:nvSpPr>
          <p:spPr>
            <a:xfrm>
              <a:off x="2237800" y="16570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8" name="Google Shape;13038;p31"/>
            <p:cNvSpPr/>
            <p:nvPr/>
          </p:nvSpPr>
          <p:spPr>
            <a:xfrm>
              <a:off x="23295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0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9" name="Google Shape;13039;p31"/>
            <p:cNvSpPr/>
            <p:nvPr/>
          </p:nvSpPr>
          <p:spPr>
            <a:xfrm>
              <a:off x="242132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0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0" name="Google Shape;13040;p31"/>
            <p:cNvSpPr/>
            <p:nvPr/>
          </p:nvSpPr>
          <p:spPr>
            <a:xfrm>
              <a:off x="25132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1" name="Google Shape;13041;p31"/>
            <p:cNvSpPr/>
            <p:nvPr/>
          </p:nvSpPr>
          <p:spPr>
            <a:xfrm>
              <a:off x="260500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2" name="Google Shape;13042;p31"/>
            <p:cNvSpPr/>
            <p:nvPr/>
          </p:nvSpPr>
          <p:spPr>
            <a:xfrm>
              <a:off x="26969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3" name="Google Shape;13043;p31"/>
            <p:cNvSpPr/>
            <p:nvPr/>
          </p:nvSpPr>
          <p:spPr>
            <a:xfrm>
              <a:off x="27887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4" name="Google Shape;13044;p31"/>
            <p:cNvSpPr/>
            <p:nvPr/>
          </p:nvSpPr>
          <p:spPr>
            <a:xfrm>
              <a:off x="28806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5" name="Google Shape;13045;p31"/>
            <p:cNvSpPr/>
            <p:nvPr/>
          </p:nvSpPr>
          <p:spPr>
            <a:xfrm>
              <a:off x="297242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6" name="Google Shape;13046;p31"/>
            <p:cNvSpPr/>
            <p:nvPr/>
          </p:nvSpPr>
          <p:spPr>
            <a:xfrm>
              <a:off x="30643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50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7" name="Google Shape;13047;p31"/>
            <p:cNvSpPr/>
            <p:nvPr/>
          </p:nvSpPr>
          <p:spPr>
            <a:xfrm>
              <a:off x="31561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8" name="Google Shape;13048;p31"/>
            <p:cNvSpPr/>
            <p:nvPr/>
          </p:nvSpPr>
          <p:spPr>
            <a:xfrm>
              <a:off x="32478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9" name="Google Shape;13049;p31"/>
            <p:cNvSpPr/>
            <p:nvPr/>
          </p:nvSpPr>
          <p:spPr>
            <a:xfrm>
              <a:off x="333985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0" name="Google Shape;13050;p31"/>
            <p:cNvSpPr/>
            <p:nvPr/>
          </p:nvSpPr>
          <p:spPr>
            <a:xfrm>
              <a:off x="343157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1" name="Google Shape;13051;p31"/>
            <p:cNvSpPr/>
            <p:nvPr/>
          </p:nvSpPr>
          <p:spPr>
            <a:xfrm>
              <a:off x="35235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2" name="Google Shape;13052;p31"/>
            <p:cNvSpPr/>
            <p:nvPr/>
          </p:nvSpPr>
          <p:spPr>
            <a:xfrm>
              <a:off x="6764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3" name="Google Shape;13053;p31"/>
            <p:cNvSpPr/>
            <p:nvPr/>
          </p:nvSpPr>
          <p:spPr>
            <a:xfrm>
              <a:off x="76832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4" name="Google Shape;13054;p31"/>
            <p:cNvSpPr/>
            <p:nvPr/>
          </p:nvSpPr>
          <p:spPr>
            <a:xfrm>
              <a:off x="860125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5" name="Google Shape;13055;p31"/>
            <p:cNvSpPr/>
            <p:nvPr/>
          </p:nvSpPr>
          <p:spPr>
            <a:xfrm>
              <a:off x="9518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6" name="Google Shape;13056;p31"/>
            <p:cNvSpPr/>
            <p:nvPr/>
          </p:nvSpPr>
          <p:spPr>
            <a:xfrm>
              <a:off x="104382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7" name="Google Shape;13057;p31"/>
            <p:cNvSpPr/>
            <p:nvPr/>
          </p:nvSpPr>
          <p:spPr>
            <a:xfrm>
              <a:off x="11355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8" name="Google Shape;13058;p31"/>
            <p:cNvSpPr/>
            <p:nvPr/>
          </p:nvSpPr>
          <p:spPr>
            <a:xfrm>
              <a:off x="1227500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9" name="Google Shape;13059;p31"/>
            <p:cNvSpPr/>
            <p:nvPr/>
          </p:nvSpPr>
          <p:spPr>
            <a:xfrm>
              <a:off x="131927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0" name="Google Shape;13060;p31"/>
            <p:cNvSpPr/>
            <p:nvPr/>
          </p:nvSpPr>
          <p:spPr>
            <a:xfrm>
              <a:off x="1411200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1" name="Google Shape;13061;p31"/>
            <p:cNvSpPr/>
            <p:nvPr/>
          </p:nvSpPr>
          <p:spPr>
            <a:xfrm>
              <a:off x="150300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2" name="Google Shape;13062;p31"/>
            <p:cNvSpPr/>
            <p:nvPr/>
          </p:nvSpPr>
          <p:spPr>
            <a:xfrm>
              <a:off x="15947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3" name="Google Shape;13063;p31"/>
            <p:cNvSpPr/>
            <p:nvPr/>
          </p:nvSpPr>
          <p:spPr>
            <a:xfrm>
              <a:off x="16866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4" name="Google Shape;13064;p31"/>
            <p:cNvSpPr/>
            <p:nvPr/>
          </p:nvSpPr>
          <p:spPr>
            <a:xfrm>
              <a:off x="17784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5" name="Google Shape;13065;p31"/>
            <p:cNvSpPr/>
            <p:nvPr/>
          </p:nvSpPr>
          <p:spPr>
            <a:xfrm>
              <a:off x="187037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6" name="Google Shape;13066;p31"/>
            <p:cNvSpPr/>
            <p:nvPr/>
          </p:nvSpPr>
          <p:spPr>
            <a:xfrm>
              <a:off x="19621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7" name="Google Shape;13067;p31"/>
            <p:cNvSpPr/>
            <p:nvPr/>
          </p:nvSpPr>
          <p:spPr>
            <a:xfrm>
              <a:off x="2054075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8" name="Google Shape;13068;p31"/>
            <p:cNvSpPr/>
            <p:nvPr/>
          </p:nvSpPr>
          <p:spPr>
            <a:xfrm>
              <a:off x="21458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9" name="Google Shape;13069;p31"/>
            <p:cNvSpPr/>
            <p:nvPr/>
          </p:nvSpPr>
          <p:spPr>
            <a:xfrm>
              <a:off x="2237800" y="17488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0" name="Google Shape;13070;p31"/>
            <p:cNvSpPr/>
            <p:nvPr/>
          </p:nvSpPr>
          <p:spPr>
            <a:xfrm>
              <a:off x="23295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1" name="Google Shape;13071;p31"/>
            <p:cNvSpPr/>
            <p:nvPr/>
          </p:nvSpPr>
          <p:spPr>
            <a:xfrm>
              <a:off x="242132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2" name="Google Shape;13072;p31"/>
            <p:cNvSpPr/>
            <p:nvPr/>
          </p:nvSpPr>
          <p:spPr>
            <a:xfrm>
              <a:off x="25132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3" name="Google Shape;13073;p31"/>
            <p:cNvSpPr/>
            <p:nvPr/>
          </p:nvSpPr>
          <p:spPr>
            <a:xfrm>
              <a:off x="260500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4" name="Google Shape;13074;p31"/>
            <p:cNvSpPr/>
            <p:nvPr/>
          </p:nvSpPr>
          <p:spPr>
            <a:xfrm>
              <a:off x="26969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5" name="Google Shape;13075;p31"/>
            <p:cNvSpPr/>
            <p:nvPr/>
          </p:nvSpPr>
          <p:spPr>
            <a:xfrm>
              <a:off x="27887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6" name="Google Shape;13076;p31"/>
            <p:cNvSpPr/>
            <p:nvPr/>
          </p:nvSpPr>
          <p:spPr>
            <a:xfrm>
              <a:off x="28806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7" name="Google Shape;13077;p31"/>
            <p:cNvSpPr/>
            <p:nvPr/>
          </p:nvSpPr>
          <p:spPr>
            <a:xfrm>
              <a:off x="297242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8" name="Google Shape;13078;p31"/>
            <p:cNvSpPr/>
            <p:nvPr/>
          </p:nvSpPr>
          <p:spPr>
            <a:xfrm>
              <a:off x="30643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9" name="Google Shape;13079;p31"/>
            <p:cNvSpPr/>
            <p:nvPr/>
          </p:nvSpPr>
          <p:spPr>
            <a:xfrm>
              <a:off x="31561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0" name="Google Shape;13080;p31"/>
            <p:cNvSpPr/>
            <p:nvPr/>
          </p:nvSpPr>
          <p:spPr>
            <a:xfrm>
              <a:off x="32478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1" name="Google Shape;13081;p31"/>
            <p:cNvSpPr/>
            <p:nvPr/>
          </p:nvSpPr>
          <p:spPr>
            <a:xfrm>
              <a:off x="333985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2" name="Google Shape;13082;p31"/>
            <p:cNvSpPr/>
            <p:nvPr/>
          </p:nvSpPr>
          <p:spPr>
            <a:xfrm>
              <a:off x="343157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3" name="Google Shape;13083;p31"/>
            <p:cNvSpPr/>
            <p:nvPr/>
          </p:nvSpPr>
          <p:spPr>
            <a:xfrm>
              <a:off x="35235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4" name="Google Shape;13084;p31"/>
            <p:cNvSpPr/>
            <p:nvPr/>
          </p:nvSpPr>
          <p:spPr>
            <a:xfrm>
              <a:off x="6764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5" name="Google Shape;13085;p31"/>
            <p:cNvSpPr/>
            <p:nvPr/>
          </p:nvSpPr>
          <p:spPr>
            <a:xfrm>
              <a:off x="76832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6" name="Google Shape;13086;p31"/>
            <p:cNvSpPr/>
            <p:nvPr/>
          </p:nvSpPr>
          <p:spPr>
            <a:xfrm>
              <a:off x="860125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7" name="Google Shape;13087;p31"/>
            <p:cNvSpPr/>
            <p:nvPr/>
          </p:nvSpPr>
          <p:spPr>
            <a:xfrm>
              <a:off x="9518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8" name="Google Shape;13088;p31"/>
            <p:cNvSpPr/>
            <p:nvPr/>
          </p:nvSpPr>
          <p:spPr>
            <a:xfrm>
              <a:off x="104382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9" name="Google Shape;13089;p31"/>
            <p:cNvSpPr/>
            <p:nvPr/>
          </p:nvSpPr>
          <p:spPr>
            <a:xfrm>
              <a:off x="11355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0" name="Google Shape;13090;p31"/>
            <p:cNvSpPr/>
            <p:nvPr/>
          </p:nvSpPr>
          <p:spPr>
            <a:xfrm>
              <a:off x="1227500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1" name="Google Shape;13091;p31"/>
            <p:cNvSpPr/>
            <p:nvPr/>
          </p:nvSpPr>
          <p:spPr>
            <a:xfrm>
              <a:off x="131927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2" name="Google Shape;13092;p31"/>
            <p:cNvSpPr/>
            <p:nvPr/>
          </p:nvSpPr>
          <p:spPr>
            <a:xfrm>
              <a:off x="1411200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3" name="Google Shape;13093;p31"/>
            <p:cNvSpPr/>
            <p:nvPr/>
          </p:nvSpPr>
          <p:spPr>
            <a:xfrm>
              <a:off x="150300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4" name="Google Shape;13094;p31"/>
            <p:cNvSpPr/>
            <p:nvPr/>
          </p:nvSpPr>
          <p:spPr>
            <a:xfrm>
              <a:off x="15947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5" name="Google Shape;13095;p31"/>
            <p:cNvSpPr/>
            <p:nvPr/>
          </p:nvSpPr>
          <p:spPr>
            <a:xfrm>
              <a:off x="16866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6" name="Google Shape;13096;p31"/>
            <p:cNvSpPr/>
            <p:nvPr/>
          </p:nvSpPr>
          <p:spPr>
            <a:xfrm>
              <a:off x="17784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7" name="Google Shape;13097;p31"/>
            <p:cNvSpPr/>
            <p:nvPr/>
          </p:nvSpPr>
          <p:spPr>
            <a:xfrm>
              <a:off x="187037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8" name="Google Shape;13098;p31"/>
            <p:cNvSpPr/>
            <p:nvPr/>
          </p:nvSpPr>
          <p:spPr>
            <a:xfrm>
              <a:off x="19621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9" name="Google Shape;13099;p31"/>
            <p:cNvSpPr/>
            <p:nvPr/>
          </p:nvSpPr>
          <p:spPr>
            <a:xfrm>
              <a:off x="2054075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0" name="Google Shape;13100;p31"/>
            <p:cNvSpPr/>
            <p:nvPr/>
          </p:nvSpPr>
          <p:spPr>
            <a:xfrm>
              <a:off x="21458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1" name="Google Shape;13101;p31"/>
            <p:cNvSpPr/>
            <p:nvPr/>
          </p:nvSpPr>
          <p:spPr>
            <a:xfrm>
              <a:off x="2237800" y="18407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2" name="Google Shape;13102;p31"/>
            <p:cNvSpPr/>
            <p:nvPr/>
          </p:nvSpPr>
          <p:spPr>
            <a:xfrm>
              <a:off x="23295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3" name="Google Shape;13103;p31"/>
            <p:cNvSpPr/>
            <p:nvPr/>
          </p:nvSpPr>
          <p:spPr>
            <a:xfrm>
              <a:off x="242132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4" name="Google Shape;13104;p31"/>
            <p:cNvSpPr/>
            <p:nvPr/>
          </p:nvSpPr>
          <p:spPr>
            <a:xfrm>
              <a:off x="25132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5" name="Google Shape;13105;p31"/>
            <p:cNvSpPr/>
            <p:nvPr/>
          </p:nvSpPr>
          <p:spPr>
            <a:xfrm>
              <a:off x="260500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6" name="Google Shape;13106;p31"/>
            <p:cNvSpPr/>
            <p:nvPr/>
          </p:nvSpPr>
          <p:spPr>
            <a:xfrm>
              <a:off x="26969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7" name="Google Shape;13107;p31"/>
            <p:cNvSpPr/>
            <p:nvPr/>
          </p:nvSpPr>
          <p:spPr>
            <a:xfrm>
              <a:off x="27887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8" name="Google Shape;13108;p31"/>
            <p:cNvSpPr/>
            <p:nvPr/>
          </p:nvSpPr>
          <p:spPr>
            <a:xfrm>
              <a:off x="28806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9" name="Google Shape;13109;p31"/>
            <p:cNvSpPr/>
            <p:nvPr/>
          </p:nvSpPr>
          <p:spPr>
            <a:xfrm>
              <a:off x="297242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0" name="Google Shape;13110;p31"/>
            <p:cNvSpPr/>
            <p:nvPr/>
          </p:nvSpPr>
          <p:spPr>
            <a:xfrm>
              <a:off x="30643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1" name="Google Shape;13111;p31"/>
            <p:cNvSpPr/>
            <p:nvPr/>
          </p:nvSpPr>
          <p:spPr>
            <a:xfrm>
              <a:off x="31561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2" name="Google Shape;13112;p31"/>
            <p:cNvSpPr/>
            <p:nvPr/>
          </p:nvSpPr>
          <p:spPr>
            <a:xfrm>
              <a:off x="32478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3" name="Google Shape;13113;p31"/>
            <p:cNvSpPr/>
            <p:nvPr/>
          </p:nvSpPr>
          <p:spPr>
            <a:xfrm>
              <a:off x="333985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4" name="Google Shape;13114;p31"/>
            <p:cNvSpPr/>
            <p:nvPr/>
          </p:nvSpPr>
          <p:spPr>
            <a:xfrm>
              <a:off x="343157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5" name="Google Shape;13115;p31"/>
            <p:cNvSpPr/>
            <p:nvPr/>
          </p:nvSpPr>
          <p:spPr>
            <a:xfrm>
              <a:off x="35235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6" name="Google Shape;13116;p31"/>
            <p:cNvSpPr/>
            <p:nvPr/>
          </p:nvSpPr>
          <p:spPr>
            <a:xfrm>
              <a:off x="6764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7" name="Google Shape;13117;p31"/>
            <p:cNvSpPr/>
            <p:nvPr/>
          </p:nvSpPr>
          <p:spPr>
            <a:xfrm>
              <a:off x="76832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8" name="Google Shape;13118;p31"/>
            <p:cNvSpPr/>
            <p:nvPr/>
          </p:nvSpPr>
          <p:spPr>
            <a:xfrm>
              <a:off x="860125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9" name="Google Shape;13119;p31"/>
            <p:cNvSpPr/>
            <p:nvPr/>
          </p:nvSpPr>
          <p:spPr>
            <a:xfrm>
              <a:off x="9518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0" name="Google Shape;13120;p31"/>
            <p:cNvSpPr/>
            <p:nvPr/>
          </p:nvSpPr>
          <p:spPr>
            <a:xfrm>
              <a:off x="104382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1" name="Google Shape;13121;p31"/>
            <p:cNvSpPr/>
            <p:nvPr/>
          </p:nvSpPr>
          <p:spPr>
            <a:xfrm>
              <a:off x="11355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2" name="Google Shape;13122;p31"/>
            <p:cNvSpPr/>
            <p:nvPr/>
          </p:nvSpPr>
          <p:spPr>
            <a:xfrm>
              <a:off x="1227500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3" name="Google Shape;13123;p31"/>
            <p:cNvSpPr/>
            <p:nvPr/>
          </p:nvSpPr>
          <p:spPr>
            <a:xfrm>
              <a:off x="131927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4" name="Google Shape;13124;p31"/>
            <p:cNvSpPr/>
            <p:nvPr/>
          </p:nvSpPr>
          <p:spPr>
            <a:xfrm>
              <a:off x="1411200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5" name="Google Shape;13125;p31"/>
            <p:cNvSpPr/>
            <p:nvPr/>
          </p:nvSpPr>
          <p:spPr>
            <a:xfrm>
              <a:off x="150300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6" name="Google Shape;13126;p31"/>
            <p:cNvSpPr/>
            <p:nvPr/>
          </p:nvSpPr>
          <p:spPr>
            <a:xfrm>
              <a:off x="15947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7" name="Google Shape;13127;p31"/>
            <p:cNvSpPr/>
            <p:nvPr/>
          </p:nvSpPr>
          <p:spPr>
            <a:xfrm>
              <a:off x="16866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8" name="Google Shape;13128;p31"/>
            <p:cNvSpPr/>
            <p:nvPr/>
          </p:nvSpPr>
          <p:spPr>
            <a:xfrm>
              <a:off x="17784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9" name="Google Shape;13129;p31"/>
            <p:cNvSpPr/>
            <p:nvPr/>
          </p:nvSpPr>
          <p:spPr>
            <a:xfrm>
              <a:off x="187037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0" name="Google Shape;13130;p31"/>
            <p:cNvSpPr/>
            <p:nvPr/>
          </p:nvSpPr>
          <p:spPr>
            <a:xfrm>
              <a:off x="19621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1" name="Google Shape;13131;p31"/>
            <p:cNvSpPr/>
            <p:nvPr/>
          </p:nvSpPr>
          <p:spPr>
            <a:xfrm>
              <a:off x="2054075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2" name="Google Shape;13132;p31"/>
            <p:cNvSpPr/>
            <p:nvPr/>
          </p:nvSpPr>
          <p:spPr>
            <a:xfrm>
              <a:off x="21458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3" name="Google Shape;13133;p31"/>
            <p:cNvSpPr/>
            <p:nvPr/>
          </p:nvSpPr>
          <p:spPr>
            <a:xfrm>
              <a:off x="2237800" y="19325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4" name="Google Shape;13134;p31"/>
            <p:cNvSpPr/>
            <p:nvPr/>
          </p:nvSpPr>
          <p:spPr>
            <a:xfrm>
              <a:off x="23295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5" name="Google Shape;13135;p31"/>
            <p:cNvSpPr/>
            <p:nvPr/>
          </p:nvSpPr>
          <p:spPr>
            <a:xfrm>
              <a:off x="242132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6" name="Google Shape;13136;p31"/>
            <p:cNvSpPr/>
            <p:nvPr/>
          </p:nvSpPr>
          <p:spPr>
            <a:xfrm>
              <a:off x="25132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7" name="Google Shape;13137;p31"/>
            <p:cNvSpPr/>
            <p:nvPr/>
          </p:nvSpPr>
          <p:spPr>
            <a:xfrm>
              <a:off x="260500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8" name="Google Shape;13138;p31"/>
            <p:cNvSpPr/>
            <p:nvPr/>
          </p:nvSpPr>
          <p:spPr>
            <a:xfrm>
              <a:off x="26969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9" name="Google Shape;13139;p31"/>
            <p:cNvSpPr/>
            <p:nvPr/>
          </p:nvSpPr>
          <p:spPr>
            <a:xfrm>
              <a:off x="27887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0" name="Google Shape;13140;p31"/>
            <p:cNvSpPr/>
            <p:nvPr/>
          </p:nvSpPr>
          <p:spPr>
            <a:xfrm>
              <a:off x="28806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1" name="Google Shape;13141;p31"/>
            <p:cNvSpPr/>
            <p:nvPr/>
          </p:nvSpPr>
          <p:spPr>
            <a:xfrm>
              <a:off x="297242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2" name="Google Shape;13142;p31"/>
            <p:cNvSpPr/>
            <p:nvPr/>
          </p:nvSpPr>
          <p:spPr>
            <a:xfrm>
              <a:off x="30643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3" name="Google Shape;13143;p31"/>
            <p:cNvSpPr/>
            <p:nvPr/>
          </p:nvSpPr>
          <p:spPr>
            <a:xfrm>
              <a:off x="31561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4" name="Google Shape;13144;p31"/>
            <p:cNvSpPr/>
            <p:nvPr/>
          </p:nvSpPr>
          <p:spPr>
            <a:xfrm>
              <a:off x="32478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5" name="Google Shape;13145;p31"/>
            <p:cNvSpPr/>
            <p:nvPr/>
          </p:nvSpPr>
          <p:spPr>
            <a:xfrm>
              <a:off x="333985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6" name="Google Shape;13146;p31"/>
            <p:cNvSpPr/>
            <p:nvPr/>
          </p:nvSpPr>
          <p:spPr>
            <a:xfrm>
              <a:off x="343157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7" name="Google Shape;13147;p31"/>
            <p:cNvSpPr/>
            <p:nvPr/>
          </p:nvSpPr>
          <p:spPr>
            <a:xfrm>
              <a:off x="35235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8" name="Google Shape;13148;p31"/>
            <p:cNvSpPr/>
            <p:nvPr/>
          </p:nvSpPr>
          <p:spPr>
            <a:xfrm>
              <a:off x="6764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9" name="Google Shape;13149;p31"/>
            <p:cNvSpPr/>
            <p:nvPr/>
          </p:nvSpPr>
          <p:spPr>
            <a:xfrm>
              <a:off x="76832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0" name="Google Shape;13150;p31"/>
            <p:cNvSpPr/>
            <p:nvPr/>
          </p:nvSpPr>
          <p:spPr>
            <a:xfrm>
              <a:off x="860125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1" name="Google Shape;13151;p31"/>
            <p:cNvSpPr/>
            <p:nvPr/>
          </p:nvSpPr>
          <p:spPr>
            <a:xfrm>
              <a:off x="9518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2" name="Google Shape;13152;p31"/>
            <p:cNvSpPr/>
            <p:nvPr/>
          </p:nvSpPr>
          <p:spPr>
            <a:xfrm>
              <a:off x="104382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3" name="Google Shape;13153;p31"/>
            <p:cNvSpPr/>
            <p:nvPr/>
          </p:nvSpPr>
          <p:spPr>
            <a:xfrm>
              <a:off x="11355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4" name="Google Shape;13154;p31"/>
            <p:cNvSpPr/>
            <p:nvPr/>
          </p:nvSpPr>
          <p:spPr>
            <a:xfrm>
              <a:off x="1227500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5" name="Google Shape;13155;p31"/>
            <p:cNvSpPr/>
            <p:nvPr/>
          </p:nvSpPr>
          <p:spPr>
            <a:xfrm>
              <a:off x="131927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6" name="Google Shape;13156;p31"/>
            <p:cNvSpPr/>
            <p:nvPr/>
          </p:nvSpPr>
          <p:spPr>
            <a:xfrm>
              <a:off x="1411200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7" name="Google Shape;13157;p31"/>
            <p:cNvSpPr/>
            <p:nvPr/>
          </p:nvSpPr>
          <p:spPr>
            <a:xfrm>
              <a:off x="150300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8" name="Google Shape;13158;p31"/>
            <p:cNvSpPr/>
            <p:nvPr/>
          </p:nvSpPr>
          <p:spPr>
            <a:xfrm>
              <a:off x="15947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9" name="Google Shape;13159;p31"/>
            <p:cNvSpPr/>
            <p:nvPr/>
          </p:nvSpPr>
          <p:spPr>
            <a:xfrm>
              <a:off x="16866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0" name="Google Shape;13160;p31"/>
            <p:cNvSpPr/>
            <p:nvPr/>
          </p:nvSpPr>
          <p:spPr>
            <a:xfrm>
              <a:off x="17784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1" name="Google Shape;13161;p31"/>
            <p:cNvSpPr/>
            <p:nvPr/>
          </p:nvSpPr>
          <p:spPr>
            <a:xfrm>
              <a:off x="187037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2" name="Google Shape;13162;p31"/>
            <p:cNvSpPr/>
            <p:nvPr/>
          </p:nvSpPr>
          <p:spPr>
            <a:xfrm>
              <a:off x="19621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3" name="Google Shape;13163;p31"/>
            <p:cNvSpPr/>
            <p:nvPr/>
          </p:nvSpPr>
          <p:spPr>
            <a:xfrm>
              <a:off x="2054075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4" name="Google Shape;13164;p31"/>
            <p:cNvSpPr/>
            <p:nvPr/>
          </p:nvSpPr>
          <p:spPr>
            <a:xfrm>
              <a:off x="21458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5" name="Google Shape;13165;p31"/>
            <p:cNvSpPr/>
            <p:nvPr/>
          </p:nvSpPr>
          <p:spPr>
            <a:xfrm>
              <a:off x="2237800" y="20244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6" name="Google Shape;13166;p31"/>
            <p:cNvSpPr/>
            <p:nvPr/>
          </p:nvSpPr>
          <p:spPr>
            <a:xfrm>
              <a:off x="23295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7" name="Google Shape;13167;p31"/>
            <p:cNvSpPr/>
            <p:nvPr/>
          </p:nvSpPr>
          <p:spPr>
            <a:xfrm>
              <a:off x="242132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8" name="Google Shape;13168;p31"/>
            <p:cNvSpPr/>
            <p:nvPr/>
          </p:nvSpPr>
          <p:spPr>
            <a:xfrm>
              <a:off x="25132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9" name="Google Shape;13169;p31"/>
            <p:cNvSpPr/>
            <p:nvPr/>
          </p:nvSpPr>
          <p:spPr>
            <a:xfrm>
              <a:off x="260500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0" name="Google Shape;13170;p31"/>
            <p:cNvSpPr/>
            <p:nvPr/>
          </p:nvSpPr>
          <p:spPr>
            <a:xfrm>
              <a:off x="26969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1" name="Google Shape;13171;p31"/>
            <p:cNvSpPr/>
            <p:nvPr/>
          </p:nvSpPr>
          <p:spPr>
            <a:xfrm>
              <a:off x="27887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2" name="Google Shape;13172;p31"/>
            <p:cNvSpPr/>
            <p:nvPr/>
          </p:nvSpPr>
          <p:spPr>
            <a:xfrm>
              <a:off x="28806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3" name="Google Shape;13173;p31"/>
            <p:cNvSpPr/>
            <p:nvPr/>
          </p:nvSpPr>
          <p:spPr>
            <a:xfrm>
              <a:off x="297242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4" name="Google Shape;13174;p31"/>
            <p:cNvSpPr/>
            <p:nvPr/>
          </p:nvSpPr>
          <p:spPr>
            <a:xfrm>
              <a:off x="30643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5" name="Google Shape;13175;p31"/>
            <p:cNvSpPr/>
            <p:nvPr/>
          </p:nvSpPr>
          <p:spPr>
            <a:xfrm>
              <a:off x="31561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6" name="Google Shape;13176;p31"/>
            <p:cNvSpPr/>
            <p:nvPr/>
          </p:nvSpPr>
          <p:spPr>
            <a:xfrm>
              <a:off x="32478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7" name="Google Shape;13177;p31"/>
            <p:cNvSpPr/>
            <p:nvPr/>
          </p:nvSpPr>
          <p:spPr>
            <a:xfrm>
              <a:off x="333985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8" name="Google Shape;13178;p31"/>
            <p:cNvSpPr/>
            <p:nvPr/>
          </p:nvSpPr>
          <p:spPr>
            <a:xfrm>
              <a:off x="343157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9" name="Google Shape;13179;p31"/>
            <p:cNvSpPr/>
            <p:nvPr/>
          </p:nvSpPr>
          <p:spPr>
            <a:xfrm>
              <a:off x="35235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0" name="Google Shape;13180;p31"/>
            <p:cNvSpPr/>
            <p:nvPr/>
          </p:nvSpPr>
          <p:spPr>
            <a:xfrm>
              <a:off x="6764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1" name="Google Shape;13181;p31"/>
            <p:cNvSpPr/>
            <p:nvPr/>
          </p:nvSpPr>
          <p:spPr>
            <a:xfrm>
              <a:off x="76832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2" name="Google Shape;13182;p31"/>
            <p:cNvSpPr/>
            <p:nvPr/>
          </p:nvSpPr>
          <p:spPr>
            <a:xfrm>
              <a:off x="860125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3" name="Google Shape;13183;p31"/>
            <p:cNvSpPr/>
            <p:nvPr/>
          </p:nvSpPr>
          <p:spPr>
            <a:xfrm>
              <a:off x="9518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4" name="Google Shape;13184;p31"/>
            <p:cNvSpPr/>
            <p:nvPr/>
          </p:nvSpPr>
          <p:spPr>
            <a:xfrm>
              <a:off x="104382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5" name="Google Shape;13185;p31"/>
            <p:cNvSpPr/>
            <p:nvPr/>
          </p:nvSpPr>
          <p:spPr>
            <a:xfrm>
              <a:off x="11355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6" name="Google Shape;13186;p31"/>
            <p:cNvSpPr/>
            <p:nvPr/>
          </p:nvSpPr>
          <p:spPr>
            <a:xfrm>
              <a:off x="1227500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7" name="Google Shape;13187;p31"/>
            <p:cNvSpPr/>
            <p:nvPr/>
          </p:nvSpPr>
          <p:spPr>
            <a:xfrm>
              <a:off x="131927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8" name="Google Shape;13188;p31"/>
            <p:cNvSpPr/>
            <p:nvPr/>
          </p:nvSpPr>
          <p:spPr>
            <a:xfrm>
              <a:off x="1411200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9" name="Google Shape;13189;p31"/>
            <p:cNvSpPr/>
            <p:nvPr/>
          </p:nvSpPr>
          <p:spPr>
            <a:xfrm>
              <a:off x="150300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0" name="Google Shape;13190;p31"/>
            <p:cNvSpPr/>
            <p:nvPr/>
          </p:nvSpPr>
          <p:spPr>
            <a:xfrm>
              <a:off x="15947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1" name="Google Shape;13191;p31"/>
            <p:cNvSpPr/>
            <p:nvPr/>
          </p:nvSpPr>
          <p:spPr>
            <a:xfrm>
              <a:off x="16866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2" name="Google Shape;13192;p31"/>
            <p:cNvSpPr/>
            <p:nvPr/>
          </p:nvSpPr>
          <p:spPr>
            <a:xfrm>
              <a:off x="17784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3" name="Google Shape;13193;p31"/>
            <p:cNvSpPr/>
            <p:nvPr/>
          </p:nvSpPr>
          <p:spPr>
            <a:xfrm>
              <a:off x="187037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4" name="Google Shape;13194;p31"/>
            <p:cNvSpPr/>
            <p:nvPr/>
          </p:nvSpPr>
          <p:spPr>
            <a:xfrm>
              <a:off x="19621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5" name="Google Shape;13195;p31"/>
            <p:cNvSpPr/>
            <p:nvPr/>
          </p:nvSpPr>
          <p:spPr>
            <a:xfrm>
              <a:off x="2054075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6" name="Google Shape;13196;p31"/>
            <p:cNvSpPr/>
            <p:nvPr/>
          </p:nvSpPr>
          <p:spPr>
            <a:xfrm>
              <a:off x="21458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7" name="Google Shape;13197;p31"/>
            <p:cNvSpPr/>
            <p:nvPr/>
          </p:nvSpPr>
          <p:spPr>
            <a:xfrm>
              <a:off x="2237800" y="21162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8" name="Google Shape;13198;p31"/>
            <p:cNvSpPr/>
            <p:nvPr/>
          </p:nvSpPr>
          <p:spPr>
            <a:xfrm>
              <a:off x="23295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9" name="Google Shape;13199;p31"/>
            <p:cNvSpPr/>
            <p:nvPr/>
          </p:nvSpPr>
          <p:spPr>
            <a:xfrm>
              <a:off x="242132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0" name="Google Shape;13200;p31"/>
            <p:cNvSpPr/>
            <p:nvPr/>
          </p:nvSpPr>
          <p:spPr>
            <a:xfrm>
              <a:off x="25132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1" name="Google Shape;13201;p31"/>
            <p:cNvSpPr/>
            <p:nvPr/>
          </p:nvSpPr>
          <p:spPr>
            <a:xfrm>
              <a:off x="260500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2" name="Google Shape;13202;p31"/>
            <p:cNvSpPr/>
            <p:nvPr/>
          </p:nvSpPr>
          <p:spPr>
            <a:xfrm>
              <a:off x="26969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3" name="Google Shape;13203;p31"/>
            <p:cNvSpPr/>
            <p:nvPr/>
          </p:nvSpPr>
          <p:spPr>
            <a:xfrm>
              <a:off x="27887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4" name="Google Shape;13204;p31"/>
            <p:cNvSpPr/>
            <p:nvPr/>
          </p:nvSpPr>
          <p:spPr>
            <a:xfrm>
              <a:off x="28806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5" name="Google Shape;13205;p31"/>
            <p:cNvSpPr/>
            <p:nvPr/>
          </p:nvSpPr>
          <p:spPr>
            <a:xfrm>
              <a:off x="297242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6" name="Google Shape;13206;p31"/>
            <p:cNvSpPr/>
            <p:nvPr/>
          </p:nvSpPr>
          <p:spPr>
            <a:xfrm>
              <a:off x="30643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7" name="Google Shape;13207;p31"/>
            <p:cNvSpPr/>
            <p:nvPr/>
          </p:nvSpPr>
          <p:spPr>
            <a:xfrm>
              <a:off x="31561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8" name="Google Shape;13208;p31"/>
            <p:cNvSpPr/>
            <p:nvPr/>
          </p:nvSpPr>
          <p:spPr>
            <a:xfrm>
              <a:off x="32478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9" name="Google Shape;13209;p31"/>
            <p:cNvSpPr/>
            <p:nvPr/>
          </p:nvSpPr>
          <p:spPr>
            <a:xfrm>
              <a:off x="333985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0" name="Google Shape;13210;p31"/>
            <p:cNvSpPr/>
            <p:nvPr/>
          </p:nvSpPr>
          <p:spPr>
            <a:xfrm>
              <a:off x="343157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1" name="Google Shape;13211;p31"/>
            <p:cNvSpPr/>
            <p:nvPr/>
          </p:nvSpPr>
          <p:spPr>
            <a:xfrm>
              <a:off x="35235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2" name="Google Shape;13212;p31"/>
            <p:cNvSpPr/>
            <p:nvPr/>
          </p:nvSpPr>
          <p:spPr>
            <a:xfrm>
              <a:off x="6764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3" name="Google Shape;13213;p31"/>
            <p:cNvSpPr/>
            <p:nvPr/>
          </p:nvSpPr>
          <p:spPr>
            <a:xfrm>
              <a:off x="76832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4" name="Google Shape;13214;p31"/>
            <p:cNvSpPr/>
            <p:nvPr/>
          </p:nvSpPr>
          <p:spPr>
            <a:xfrm>
              <a:off x="860125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5" name="Google Shape;13215;p31"/>
            <p:cNvSpPr/>
            <p:nvPr/>
          </p:nvSpPr>
          <p:spPr>
            <a:xfrm>
              <a:off x="9518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6" name="Google Shape;13216;p31"/>
            <p:cNvSpPr/>
            <p:nvPr/>
          </p:nvSpPr>
          <p:spPr>
            <a:xfrm>
              <a:off x="104382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7" name="Google Shape;13217;p31"/>
            <p:cNvSpPr/>
            <p:nvPr/>
          </p:nvSpPr>
          <p:spPr>
            <a:xfrm>
              <a:off x="11355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8" name="Google Shape;13218;p31"/>
            <p:cNvSpPr/>
            <p:nvPr/>
          </p:nvSpPr>
          <p:spPr>
            <a:xfrm>
              <a:off x="1227500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9" name="Google Shape;13219;p31"/>
            <p:cNvSpPr/>
            <p:nvPr/>
          </p:nvSpPr>
          <p:spPr>
            <a:xfrm>
              <a:off x="131927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0" name="Google Shape;13220;p31"/>
            <p:cNvSpPr/>
            <p:nvPr/>
          </p:nvSpPr>
          <p:spPr>
            <a:xfrm>
              <a:off x="1411200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1" name="Google Shape;13221;p31"/>
            <p:cNvSpPr/>
            <p:nvPr/>
          </p:nvSpPr>
          <p:spPr>
            <a:xfrm>
              <a:off x="150300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2" name="Google Shape;13222;p31"/>
            <p:cNvSpPr/>
            <p:nvPr/>
          </p:nvSpPr>
          <p:spPr>
            <a:xfrm>
              <a:off x="15947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3" name="Google Shape;13223;p31"/>
            <p:cNvSpPr/>
            <p:nvPr/>
          </p:nvSpPr>
          <p:spPr>
            <a:xfrm>
              <a:off x="16866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4" name="Google Shape;13224;p31"/>
            <p:cNvSpPr/>
            <p:nvPr/>
          </p:nvSpPr>
          <p:spPr>
            <a:xfrm>
              <a:off x="17784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5" name="Google Shape;13225;p31"/>
            <p:cNvSpPr/>
            <p:nvPr/>
          </p:nvSpPr>
          <p:spPr>
            <a:xfrm>
              <a:off x="187037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6" name="Google Shape;13226;p31"/>
            <p:cNvSpPr/>
            <p:nvPr/>
          </p:nvSpPr>
          <p:spPr>
            <a:xfrm>
              <a:off x="19621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7" name="Google Shape;13227;p31"/>
            <p:cNvSpPr/>
            <p:nvPr/>
          </p:nvSpPr>
          <p:spPr>
            <a:xfrm>
              <a:off x="2054075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8" name="Google Shape;13228;p31"/>
            <p:cNvSpPr/>
            <p:nvPr/>
          </p:nvSpPr>
          <p:spPr>
            <a:xfrm>
              <a:off x="21458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9" name="Google Shape;13229;p31"/>
            <p:cNvSpPr/>
            <p:nvPr/>
          </p:nvSpPr>
          <p:spPr>
            <a:xfrm>
              <a:off x="2237800" y="22079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0" name="Google Shape;13230;p31"/>
            <p:cNvSpPr/>
            <p:nvPr/>
          </p:nvSpPr>
          <p:spPr>
            <a:xfrm>
              <a:off x="23295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1" name="Google Shape;13231;p31"/>
            <p:cNvSpPr/>
            <p:nvPr/>
          </p:nvSpPr>
          <p:spPr>
            <a:xfrm>
              <a:off x="242132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2" name="Google Shape;13232;p31"/>
            <p:cNvSpPr/>
            <p:nvPr/>
          </p:nvSpPr>
          <p:spPr>
            <a:xfrm>
              <a:off x="25132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3" name="Google Shape;13233;p31"/>
            <p:cNvSpPr/>
            <p:nvPr/>
          </p:nvSpPr>
          <p:spPr>
            <a:xfrm>
              <a:off x="260500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4" name="Google Shape;13234;p31"/>
            <p:cNvSpPr/>
            <p:nvPr/>
          </p:nvSpPr>
          <p:spPr>
            <a:xfrm>
              <a:off x="26969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5" name="Google Shape;13235;p31"/>
            <p:cNvSpPr/>
            <p:nvPr/>
          </p:nvSpPr>
          <p:spPr>
            <a:xfrm>
              <a:off x="27887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6" name="Google Shape;13236;p31"/>
            <p:cNvSpPr/>
            <p:nvPr/>
          </p:nvSpPr>
          <p:spPr>
            <a:xfrm>
              <a:off x="28806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7" name="Google Shape;13237;p31"/>
            <p:cNvSpPr/>
            <p:nvPr/>
          </p:nvSpPr>
          <p:spPr>
            <a:xfrm>
              <a:off x="297242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8" name="Google Shape;13238;p31"/>
            <p:cNvSpPr/>
            <p:nvPr/>
          </p:nvSpPr>
          <p:spPr>
            <a:xfrm>
              <a:off x="30643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9" name="Google Shape;13239;p31"/>
            <p:cNvSpPr/>
            <p:nvPr/>
          </p:nvSpPr>
          <p:spPr>
            <a:xfrm>
              <a:off x="31561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0" name="Google Shape;13240;p31"/>
            <p:cNvSpPr/>
            <p:nvPr/>
          </p:nvSpPr>
          <p:spPr>
            <a:xfrm>
              <a:off x="32478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1" name="Google Shape;13241;p31"/>
            <p:cNvSpPr/>
            <p:nvPr/>
          </p:nvSpPr>
          <p:spPr>
            <a:xfrm>
              <a:off x="333985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2" name="Google Shape;13242;p31"/>
            <p:cNvSpPr/>
            <p:nvPr/>
          </p:nvSpPr>
          <p:spPr>
            <a:xfrm>
              <a:off x="343157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3" name="Google Shape;13243;p31"/>
            <p:cNvSpPr/>
            <p:nvPr/>
          </p:nvSpPr>
          <p:spPr>
            <a:xfrm>
              <a:off x="35235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4" name="Google Shape;13244;p31"/>
            <p:cNvSpPr/>
            <p:nvPr/>
          </p:nvSpPr>
          <p:spPr>
            <a:xfrm>
              <a:off x="6764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5" name="Google Shape;13245;p31"/>
            <p:cNvSpPr/>
            <p:nvPr/>
          </p:nvSpPr>
          <p:spPr>
            <a:xfrm>
              <a:off x="76832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6" name="Google Shape;13246;p31"/>
            <p:cNvSpPr/>
            <p:nvPr/>
          </p:nvSpPr>
          <p:spPr>
            <a:xfrm>
              <a:off x="860125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7" name="Google Shape;13247;p31"/>
            <p:cNvSpPr/>
            <p:nvPr/>
          </p:nvSpPr>
          <p:spPr>
            <a:xfrm>
              <a:off x="9518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8" name="Google Shape;13248;p31"/>
            <p:cNvSpPr/>
            <p:nvPr/>
          </p:nvSpPr>
          <p:spPr>
            <a:xfrm>
              <a:off x="104382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9" name="Google Shape;13249;p31"/>
            <p:cNvSpPr/>
            <p:nvPr/>
          </p:nvSpPr>
          <p:spPr>
            <a:xfrm>
              <a:off x="11355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0" name="Google Shape;13250;p31"/>
            <p:cNvSpPr/>
            <p:nvPr/>
          </p:nvSpPr>
          <p:spPr>
            <a:xfrm>
              <a:off x="1227500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1" name="Google Shape;13251;p31"/>
            <p:cNvSpPr/>
            <p:nvPr/>
          </p:nvSpPr>
          <p:spPr>
            <a:xfrm>
              <a:off x="131927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2" name="Google Shape;13252;p31"/>
            <p:cNvSpPr/>
            <p:nvPr/>
          </p:nvSpPr>
          <p:spPr>
            <a:xfrm>
              <a:off x="1411200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3" name="Google Shape;13253;p31"/>
            <p:cNvSpPr/>
            <p:nvPr/>
          </p:nvSpPr>
          <p:spPr>
            <a:xfrm>
              <a:off x="150300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4" name="Google Shape;13254;p31"/>
            <p:cNvSpPr/>
            <p:nvPr/>
          </p:nvSpPr>
          <p:spPr>
            <a:xfrm>
              <a:off x="15947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5" name="Google Shape;13255;p31"/>
            <p:cNvSpPr/>
            <p:nvPr/>
          </p:nvSpPr>
          <p:spPr>
            <a:xfrm>
              <a:off x="16866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6" name="Google Shape;13256;p31"/>
            <p:cNvSpPr/>
            <p:nvPr/>
          </p:nvSpPr>
          <p:spPr>
            <a:xfrm>
              <a:off x="17784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7" name="Google Shape;13257;p31"/>
            <p:cNvSpPr/>
            <p:nvPr/>
          </p:nvSpPr>
          <p:spPr>
            <a:xfrm>
              <a:off x="187037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8" name="Google Shape;13258;p31"/>
            <p:cNvSpPr/>
            <p:nvPr/>
          </p:nvSpPr>
          <p:spPr>
            <a:xfrm>
              <a:off x="19621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9" name="Google Shape;13259;p31"/>
            <p:cNvSpPr/>
            <p:nvPr/>
          </p:nvSpPr>
          <p:spPr>
            <a:xfrm>
              <a:off x="2054075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0" name="Google Shape;13260;p31"/>
            <p:cNvSpPr/>
            <p:nvPr/>
          </p:nvSpPr>
          <p:spPr>
            <a:xfrm>
              <a:off x="21458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1" name="Google Shape;13261;p31"/>
            <p:cNvSpPr/>
            <p:nvPr/>
          </p:nvSpPr>
          <p:spPr>
            <a:xfrm>
              <a:off x="2237800" y="22998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2" name="Google Shape;13262;p31"/>
            <p:cNvSpPr/>
            <p:nvPr/>
          </p:nvSpPr>
          <p:spPr>
            <a:xfrm>
              <a:off x="23295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3" name="Google Shape;13263;p31"/>
            <p:cNvSpPr/>
            <p:nvPr/>
          </p:nvSpPr>
          <p:spPr>
            <a:xfrm>
              <a:off x="242132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4" name="Google Shape;13264;p31"/>
            <p:cNvSpPr/>
            <p:nvPr/>
          </p:nvSpPr>
          <p:spPr>
            <a:xfrm>
              <a:off x="25132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5" name="Google Shape;13265;p31"/>
            <p:cNvSpPr/>
            <p:nvPr/>
          </p:nvSpPr>
          <p:spPr>
            <a:xfrm>
              <a:off x="260500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6" name="Google Shape;13266;p31"/>
            <p:cNvSpPr/>
            <p:nvPr/>
          </p:nvSpPr>
          <p:spPr>
            <a:xfrm>
              <a:off x="26969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09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7" name="Google Shape;13267;p31"/>
            <p:cNvSpPr/>
            <p:nvPr/>
          </p:nvSpPr>
          <p:spPr>
            <a:xfrm>
              <a:off x="27887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8" name="Google Shape;13268;p31"/>
            <p:cNvSpPr/>
            <p:nvPr/>
          </p:nvSpPr>
          <p:spPr>
            <a:xfrm>
              <a:off x="28806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9" name="Google Shape;13269;p31"/>
            <p:cNvSpPr/>
            <p:nvPr/>
          </p:nvSpPr>
          <p:spPr>
            <a:xfrm>
              <a:off x="297242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0" name="Google Shape;13270;p31"/>
            <p:cNvSpPr/>
            <p:nvPr/>
          </p:nvSpPr>
          <p:spPr>
            <a:xfrm>
              <a:off x="30643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09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1" name="Google Shape;13271;p31"/>
            <p:cNvSpPr/>
            <p:nvPr/>
          </p:nvSpPr>
          <p:spPr>
            <a:xfrm>
              <a:off x="31561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2" name="Google Shape;13272;p31"/>
            <p:cNvSpPr/>
            <p:nvPr/>
          </p:nvSpPr>
          <p:spPr>
            <a:xfrm>
              <a:off x="32478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3" name="Google Shape;13273;p31"/>
            <p:cNvSpPr/>
            <p:nvPr/>
          </p:nvSpPr>
          <p:spPr>
            <a:xfrm>
              <a:off x="333985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4" name="Google Shape;13274;p31"/>
            <p:cNvSpPr/>
            <p:nvPr/>
          </p:nvSpPr>
          <p:spPr>
            <a:xfrm>
              <a:off x="343157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5" name="Google Shape;13275;p31"/>
            <p:cNvSpPr/>
            <p:nvPr/>
          </p:nvSpPr>
          <p:spPr>
            <a:xfrm>
              <a:off x="35235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6" name="Google Shape;13276;p31"/>
            <p:cNvSpPr/>
            <p:nvPr/>
          </p:nvSpPr>
          <p:spPr>
            <a:xfrm>
              <a:off x="6764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7" name="Google Shape;13277;p31"/>
            <p:cNvSpPr/>
            <p:nvPr/>
          </p:nvSpPr>
          <p:spPr>
            <a:xfrm>
              <a:off x="76832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8" name="Google Shape;13278;p31"/>
            <p:cNvSpPr/>
            <p:nvPr/>
          </p:nvSpPr>
          <p:spPr>
            <a:xfrm>
              <a:off x="860125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9" name="Google Shape;13279;p31"/>
            <p:cNvSpPr/>
            <p:nvPr/>
          </p:nvSpPr>
          <p:spPr>
            <a:xfrm>
              <a:off x="9518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0" name="Google Shape;13280;p31"/>
            <p:cNvSpPr/>
            <p:nvPr/>
          </p:nvSpPr>
          <p:spPr>
            <a:xfrm>
              <a:off x="104382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1" name="Google Shape;13281;p31"/>
            <p:cNvSpPr/>
            <p:nvPr/>
          </p:nvSpPr>
          <p:spPr>
            <a:xfrm>
              <a:off x="11355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2" name="Google Shape;13282;p31"/>
            <p:cNvSpPr/>
            <p:nvPr/>
          </p:nvSpPr>
          <p:spPr>
            <a:xfrm>
              <a:off x="1227500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3" name="Google Shape;13283;p31"/>
            <p:cNvSpPr/>
            <p:nvPr/>
          </p:nvSpPr>
          <p:spPr>
            <a:xfrm>
              <a:off x="131927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4" name="Google Shape;13284;p31"/>
            <p:cNvSpPr/>
            <p:nvPr/>
          </p:nvSpPr>
          <p:spPr>
            <a:xfrm>
              <a:off x="1411200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5" name="Google Shape;13285;p31"/>
            <p:cNvSpPr/>
            <p:nvPr/>
          </p:nvSpPr>
          <p:spPr>
            <a:xfrm>
              <a:off x="150300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6" name="Google Shape;13286;p31"/>
            <p:cNvSpPr/>
            <p:nvPr/>
          </p:nvSpPr>
          <p:spPr>
            <a:xfrm>
              <a:off x="15947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7" name="Google Shape;13287;p31"/>
            <p:cNvSpPr/>
            <p:nvPr/>
          </p:nvSpPr>
          <p:spPr>
            <a:xfrm>
              <a:off x="16866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8" name="Google Shape;13288;p31"/>
            <p:cNvSpPr/>
            <p:nvPr/>
          </p:nvSpPr>
          <p:spPr>
            <a:xfrm>
              <a:off x="17784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9" name="Google Shape;13289;p31"/>
            <p:cNvSpPr/>
            <p:nvPr/>
          </p:nvSpPr>
          <p:spPr>
            <a:xfrm>
              <a:off x="187037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0" name="Google Shape;13290;p31"/>
            <p:cNvSpPr/>
            <p:nvPr/>
          </p:nvSpPr>
          <p:spPr>
            <a:xfrm>
              <a:off x="19621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1" name="Google Shape;13291;p31"/>
            <p:cNvSpPr/>
            <p:nvPr/>
          </p:nvSpPr>
          <p:spPr>
            <a:xfrm>
              <a:off x="2054075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2" name="Google Shape;13292;p31"/>
            <p:cNvSpPr/>
            <p:nvPr/>
          </p:nvSpPr>
          <p:spPr>
            <a:xfrm>
              <a:off x="21458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3" name="Google Shape;13293;p31"/>
            <p:cNvSpPr/>
            <p:nvPr/>
          </p:nvSpPr>
          <p:spPr>
            <a:xfrm>
              <a:off x="2237800" y="23916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4" name="Google Shape;13294;p31"/>
            <p:cNvSpPr/>
            <p:nvPr/>
          </p:nvSpPr>
          <p:spPr>
            <a:xfrm>
              <a:off x="23295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5" name="Google Shape;13295;p31"/>
            <p:cNvSpPr/>
            <p:nvPr/>
          </p:nvSpPr>
          <p:spPr>
            <a:xfrm>
              <a:off x="242132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6" name="Google Shape;13296;p31"/>
            <p:cNvSpPr/>
            <p:nvPr/>
          </p:nvSpPr>
          <p:spPr>
            <a:xfrm>
              <a:off x="25132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7" name="Google Shape;13297;p31"/>
            <p:cNvSpPr/>
            <p:nvPr/>
          </p:nvSpPr>
          <p:spPr>
            <a:xfrm>
              <a:off x="260500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8" name="Google Shape;13298;p31"/>
            <p:cNvSpPr/>
            <p:nvPr/>
          </p:nvSpPr>
          <p:spPr>
            <a:xfrm>
              <a:off x="26969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9" name="Google Shape;13299;p31"/>
            <p:cNvSpPr/>
            <p:nvPr/>
          </p:nvSpPr>
          <p:spPr>
            <a:xfrm>
              <a:off x="27887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0" name="Google Shape;13300;p31"/>
            <p:cNvSpPr/>
            <p:nvPr/>
          </p:nvSpPr>
          <p:spPr>
            <a:xfrm>
              <a:off x="28806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1" name="Google Shape;13301;p31"/>
            <p:cNvSpPr/>
            <p:nvPr/>
          </p:nvSpPr>
          <p:spPr>
            <a:xfrm>
              <a:off x="297242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2" name="Google Shape;13302;p31"/>
            <p:cNvSpPr/>
            <p:nvPr/>
          </p:nvSpPr>
          <p:spPr>
            <a:xfrm>
              <a:off x="30643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3" name="Google Shape;13303;p31"/>
            <p:cNvSpPr/>
            <p:nvPr/>
          </p:nvSpPr>
          <p:spPr>
            <a:xfrm>
              <a:off x="31561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4" name="Google Shape;13304;p31"/>
            <p:cNvSpPr/>
            <p:nvPr/>
          </p:nvSpPr>
          <p:spPr>
            <a:xfrm>
              <a:off x="32478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5" name="Google Shape;13305;p31"/>
            <p:cNvSpPr/>
            <p:nvPr/>
          </p:nvSpPr>
          <p:spPr>
            <a:xfrm>
              <a:off x="333985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6" name="Google Shape;13306;p31"/>
            <p:cNvSpPr/>
            <p:nvPr/>
          </p:nvSpPr>
          <p:spPr>
            <a:xfrm>
              <a:off x="343157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7" name="Google Shape;13307;p31"/>
            <p:cNvSpPr/>
            <p:nvPr/>
          </p:nvSpPr>
          <p:spPr>
            <a:xfrm>
              <a:off x="35235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8" name="Google Shape;13308;p31"/>
            <p:cNvSpPr/>
            <p:nvPr/>
          </p:nvSpPr>
          <p:spPr>
            <a:xfrm>
              <a:off x="6764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9" name="Google Shape;13309;p31"/>
            <p:cNvSpPr/>
            <p:nvPr/>
          </p:nvSpPr>
          <p:spPr>
            <a:xfrm>
              <a:off x="76832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0" name="Google Shape;13310;p31"/>
            <p:cNvSpPr/>
            <p:nvPr/>
          </p:nvSpPr>
          <p:spPr>
            <a:xfrm>
              <a:off x="860125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1" name="Google Shape;13311;p31"/>
            <p:cNvSpPr/>
            <p:nvPr/>
          </p:nvSpPr>
          <p:spPr>
            <a:xfrm>
              <a:off x="9518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2" name="Google Shape;13312;p31"/>
            <p:cNvSpPr/>
            <p:nvPr/>
          </p:nvSpPr>
          <p:spPr>
            <a:xfrm>
              <a:off x="104382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3" name="Google Shape;13313;p31"/>
            <p:cNvSpPr/>
            <p:nvPr/>
          </p:nvSpPr>
          <p:spPr>
            <a:xfrm>
              <a:off x="11355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4" name="Google Shape;13314;p31"/>
            <p:cNvSpPr/>
            <p:nvPr/>
          </p:nvSpPr>
          <p:spPr>
            <a:xfrm>
              <a:off x="1227500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5" name="Google Shape;13315;p31"/>
            <p:cNvSpPr/>
            <p:nvPr/>
          </p:nvSpPr>
          <p:spPr>
            <a:xfrm>
              <a:off x="131927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6" name="Google Shape;13316;p31"/>
            <p:cNvSpPr/>
            <p:nvPr/>
          </p:nvSpPr>
          <p:spPr>
            <a:xfrm>
              <a:off x="1411200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7" name="Google Shape;13317;p31"/>
            <p:cNvSpPr/>
            <p:nvPr/>
          </p:nvSpPr>
          <p:spPr>
            <a:xfrm>
              <a:off x="150300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8" name="Google Shape;13318;p31"/>
            <p:cNvSpPr/>
            <p:nvPr/>
          </p:nvSpPr>
          <p:spPr>
            <a:xfrm>
              <a:off x="15947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9" name="Google Shape;13319;p31"/>
            <p:cNvSpPr/>
            <p:nvPr/>
          </p:nvSpPr>
          <p:spPr>
            <a:xfrm>
              <a:off x="16866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0" name="Google Shape;13320;p31"/>
            <p:cNvSpPr/>
            <p:nvPr/>
          </p:nvSpPr>
          <p:spPr>
            <a:xfrm>
              <a:off x="17784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1" name="Google Shape;13321;p31"/>
            <p:cNvSpPr/>
            <p:nvPr/>
          </p:nvSpPr>
          <p:spPr>
            <a:xfrm>
              <a:off x="187037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2" name="Google Shape;13322;p31"/>
            <p:cNvSpPr/>
            <p:nvPr/>
          </p:nvSpPr>
          <p:spPr>
            <a:xfrm>
              <a:off x="19621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3" name="Google Shape;13323;p31"/>
            <p:cNvSpPr/>
            <p:nvPr/>
          </p:nvSpPr>
          <p:spPr>
            <a:xfrm>
              <a:off x="2054075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4" name="Google Shape;13324;p31"/>
            <p:cNvSpPr/>
            <p:nvPr/>
          </p:nvSpPr>
          <p:spPr>
            <a:xfrm>
              <a:off x="21458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5" name="Google Shape;13325;p31"/>
            <p:cNvSpPr/>
            <p:nvPr/>
          </p:nvSpPr>
          <p:spPr>
            <a:xfrm>
              <a:off x="2237800" y="248360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6" name="Google Shape;13326;p31"/>
            <p:cNvSpPr/>
            <p:nvPr/>
          </p:nvSpPr>
          <p:spPr>
            <a:xfrm>
              <a:off x="23295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7" name="Google Shape;13327;p31"/>
            <p:cNvSpPr/>
            <p:nvPr/>
          </p:nvSpPr>
          <p:spPr>
            <a:xfrm>
              <a:off x="242132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8" name="Google Shape;13328;p31"/>
            <p:cNvSpPr/>
            <p:nvPr/>
          </p:nvSpPr>
          <p:spPr>
            <a:xfrm>
              <a:off x="25132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9" name="Google Shape;13329;p31"/>
            <p:cNvSpPr/>
            <p:nvPr/>
          </p:nvSpPr>
          <p:spPr>
            <a:xfrm>
              <a:off x="260500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0" name="Google Shape;13330;p31"/>
            <p:cNvSpPr/>
            <p:nvPr/>
          </p:nvSpPr>
          <p:spPr>
            <a:xfrm>
              <a:off x="26969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1" name="Google Shape;13331;p31"/>
            <p:cNvSpPr/>
            <p:nvPr/>
          </p:nvSpPr>
          <p:spPr>
            <a:xfrm>
              <a:off x="27887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2" name="Google Shape;13332;p31"/>
            <p:cNvSpPr/>
            <p:nvPr/>
          </p:nvSpPr>
          <p:spPr>
            <a:xfrm>
              <a:off x="28806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3" name="Google Shape;13333;p31"/>
            <p:cNvSpPr/>
            <p:nvPr/>
          </p:nvSpPr>
          <p:spPr>
            <a:xfrm>
              <a:off x="297242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4" name="Google Shape;13334;p31"/>
            <p:cNvSpPr/>
            <p:nvPr/>
          </p:nvSpPr>
          <p:spPr>
            <a:xfrm>
              <a:off x="30643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5" name="Google Shape;13335;p31"/>
            <p:cNvSpPr/>
            <p:nvPr/>
          </p:nvSpPr>
          <p:spPr>
            <a:xfrm>
              <a:off x="31561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6" name="Google Shape;13336;p31"/>
            <p:cNvSpPr/>
            <p:nvPr/>
          </p:nvSpPr>
          <p:spPr>
            <a:xfrm>
              <a:off x="32478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7" name="Google Shape;13337;p31"/>
            <p:cNvSpPr/>
            <p:nvPr/>
          </p:nvSpPr>
          <p:spPr>
            <a:xfrm>
              <a:off x="333985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8" name="Google Shape;13338;p31"/>
            <p:cNvSpPr/>
            <p:nvPr/>
          </p:nvSpPr>
          <p:spPr>
            <a:xfrm>
              <a:off x="343157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9" name="Google Shape;13339;p31"/>
            <p:cNvSpPr/>
            <p:nvPr/>
          </p:nvSpPr>
          <p:spPr>
            <a:xfrm>
              <a:off x="35235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0" name="Google Shape;13340;p31"/>
            <p:cNvSpPr/>
            <p:nvPr/>
          </p:nvSpPr>
          <p:spPr>
            <a:xfrm>
              <a:off x="6764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1" name="Google Shape;13341;p31"/>
            <p:cNvSpPr/>
            <p:nvPr/>
          </p:nvSpPr>
          <p:spPr>
            <a:xfrm>
              <a:off x="76832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2" name="Google Shape;13342;p31"/>
            <p:cNvSpPr/>
            <p:nvPr/>
          </p:nvSpPr>
          <p:spPr>
            <a:xfrm>
              <a:off x="860125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3" name="Google Shape;13343;p31"/>
            <p:cNvSpPr/>
            <p:nvPr/>
          </p:nvSpPr>
          <p:spPr>
            <a:xfrm>
              <a:off x="9518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4" name="Google Shape;13344;p31"/>
            <p:cNvSpPr/>
            <p:nvPr/>
          </p:nvSpPr>
          <p:spPr>
            <a:xfrm>
              <a:off x="104382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5" name="Google Shape;13345;p31"/>
            <p:cNvSpPr/>
            <p:nvPr/>
          </p:nvSpPr>
          <p:spPr>
            <a:xfrm>
              <a:off x="11355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6" name="Google Shape;13346;p31"/>
            <p:cNvSpPr/>
            <p:nvPr/>
          </p:nvSpPr>
          <p:spPr>
            <a:xfrm>
              <a:off x="1227500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7" name="Google Shape;13347;p31"/>
            <p:cNvSpPr/>
            <p:nvPr/>
          </p:nvSpPr>
          <p:spPr>
            <a:xfrm>
              <a:off x="131927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8" name="Google Shape;13348;p31"/>
            <p:cNvSpPr/>
            <p:nvPr/>
          </p:nvSpPr>
          <p:spPr>
            <a:xfrm>
              <a:off x="1411200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9" name="Google Shape;13349;p31"/>
            <p:cNvSpPr/>
            <p:nvPr/>
          </p:nvSpPr>
          <p:spPr>
            <a:xfrm>
              <a:off x="150300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0" name="Google Shape;13350;p31"/>
            <p:cNvSpPr/>
            <p:nvPr/>
          </p:nvSpPr>
          <p:spPr>
            <a:xfrm>
              <a:off x="15947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1" name="Google Shape;13351;p31"/>
            <p:cNvSpPr/>
            <p:nvPr/>
          </p:nvSpPr>
          <p:spPr>
            <a:xfrm>
              <a:off x="16866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2" name="Google Shape;13352;p31"/>
            <p:cNvSpPr/>
            <p:nvPr/>
          </p:nvSpPr>
          <p:spPr>
            <a:xfrm>
              <a:off x="17784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3" name="Google Shape;13353;p31"/>
            <p:cNvSpPr/>
            <p:nvPr/>
          </p:nvSpPr>
          <p:spPr>
            <a:xfrm>
              <a:off x="187037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4" name="Google Shape;13354;p31"/>
            <p:cNvSpPr/>
            <p:nvPr/>
          </p:nvSpPr>
          <p:spPr>
            <a:xfrm>
              <a:off x="19621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5" name="Google Shape;13355;p31"/>
            <p:cNvSpPr/>
            <p:nvPr/>
          </p:nvSpPr>
          <p:spPr>
            <a:xfrm>
              <a:off x="2054075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6" name="Google Shape;13356;p31"/>
            <p:cNvSpPr/>
            <p:nvPr/>
          </p:nvSpPr>
          <p:spPr>
            <a:xfrm>
              <a:off x="21458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7" name="Google Shape;13357;p31"/>
            <p:cNvSpPr/>
            <p:nvPr/>
          </p:nvSpPr>
          <p:spPr>
            <a:xfrm>
              <a:off x="2237800" y="25753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8" name="Google Shape;13358;p31"/>
            <p:cNvSpPr/>
            <p:nvPr/>
          </p:nvSpPr>
          <p:spPr>
            <a:xfrm>
              <a:off x="23295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9" name="Google Shape;13359;p31"/>
            <p:cNvSpPr/>
            <p:nvPr/>
          </p:nvSpPr>
          <p:spPr>
            <a:xfrm>
              <a:off x="242132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0" name="Google Shape;13360;p31"/>
            <p:cNvSpPr/>
            <p:nvPr/>
          </p:nvSpPr>
          <p:spPr>
            <a:xfrm>
              <a:off x="25132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1" name="Google Shape;13361;p31"/>
            <p:cNvSpPr/>
            <p:nvPr/>
          </p:nvSpPr>
          <p:spPr>
            <a:xfrm>
              <a:off x="260500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2" name="Google Shape;13362;p31"/>
            <p:cNvSpPr/>
            <p:nvPr/>
          </p:nvSpPr>
          <p:spPr>
            <a:xfrm>
              <a:off x="26969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3" name="Google Shape;13363;p31"/>
            <p:cNvSpPr/>
            <p:nvPr/>
          </p:nvSpPr>
          <p:spPr>
            <a:xfrm>
              <a:off x="27887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4" name="Google Shape;13364;p31"/>
            <p:cNvSpPr/>
            <p:nvPr/>
          </p:nvSpPr>
          <p:spPr>
            <a:xfrm>
              <a:off x="28806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5" name="Google Shape;13365;p31"/>
            <p:cNvSpPr/>
            <p:nvPr/>
          </p:nvSpPr>
          <p:spPr>
            <a:xfrm>
              <a:off x="297242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6" name="Google Shape;13366;p31"/>
            <p:cNvSpPr/>
            <p:nvPr/>
          </p:nvSpPr>
          <p:spPr>
            <a:xfrm>
              <a:off x="30643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7" name="Google Shape;13367;p31"/>
            <p:cNvSpPr/>
            <p:nvPr/>
          </p:nvSpPr>
          <p:spPr>
            <a:xfrm>
              <a:off x="31561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8" name="Google Shape;13368;p31"/>
            <p:cNvSpPr/>
            <p:nvPr/>
          </p:nvSpPr>
          <p:spPr>
            <a:xfrm>
              <a:off x="32478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9" name="Google Shape;13369;p31"/>
            <p:cNvSpPr/>
            <p:nvPr/>
          </p:nvSpPr>
          <p:spPr>
            <a:xfrm>
              <a:off x="333985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0" name="Google Shape;13370;p31"/>
            <p:cNvSpPr/>
            <p:nvPr/>
          </p:nvSpPr>
          <p:spPr>
            <a:xfrm>
              <a:off x="343157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1" name="Google Shape;13371;p31"/>
            <p:cNvSpPr/>
            <p:nvPr/>
          </p:nvSpPr>
          <p:spPr>
            <a:xfrm>
              <a:off x="35235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2" name="Google Shape;13372;p31"/>
            <p:cNvSpPr/>
            <p:nvPr/>
          </p:nvSpPr>
          <p:spPr>
            <a:xfrm>
              <a:off x="6764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3" name="Google Shape;13373;p31"/>
            <p:cNvSpPr/>
            <p:nvPr/>
          </p:nvSpPr>
          <p:spPr>
            <a:xfrm>
              <a:off x="76832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4" name="Google Shape;13374;p31"/>
            <p:cNvSpPr/>
            <p:nvPr/>
          </p:nvSpPr>
          <p:spPr>
            <a:xfrm>
              <a:off x="860125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5" name="Google Shape;13375;p31"/>
            <p:cNvSpPr/>
            <p:nvPr/>
          </p:nvSpPr>
          <p:spPr>
            <a:xfrm>
              <a:off x="9518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6" name="Google Shape;13376;p31"/>
            <p:cNvSpPr/>
            <p:nvPr/>
          </p:nvSpPr>
          <p:spPr>
            <a:xfrm>
              <a:off x="104382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7" name="Google Shape;13377;p31"/>
            <p:cNvSpPr/>
            <p:nvPr/>
          </p:nvSpPr>
          <p:spPr>
            <a:xfrm>
              <a:off x="11355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8" name="Google Shape;13378;p31"/>
            <p:cNvSpPr/>
            <p:nvPr/>
          </p:nvSpPr>
          <p:spPr>
            <a:xfrm>
              <a:off x="1227500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9" name="Google Shape;13379;p31"/>
            <p:cNvSpPr/>
            <p:nvPr/>
          </p:nvSpPr>
          <p:spPr>
            <a:xfrm>
              <a:off x="131927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0" name="Google Shape;13380;p31"/>
            <p:cNvSpPr/>
            <p:nvPr/>
          </p:nvSpPr>
          <p:spPr>
            <a:xfrm>
              <a:off x="1411200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1" name="Google Shape;13381;p31"/>
            <p:cNvSpPr/>
            <p:nvPr/>
          </p:nvSpPr>
          <p:spPr>
            <a:xfrm>
              <a:off x="150300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2" name="Google Shape;13382;p31"/>
            <p:cNvSpPr/>
            <p:nvPr/>
          </p:nvSpPr>
          <p:spPr>
            <a:xfrm>
              <a:off x="15947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3" name="Google Shape;13383;p31"/>
            <p:cNvSpPr/>
            <p:nvPr/>
          </p:nvSpPr>
          <p:spPr>
            <a:xfrm>
              <a:off x="16866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4" name="Google Shape;13384;p31"/>
            <p:cNvSpPr/>
            <p:nvPr/>
          </p:nvSpPr>
          <p:spPr>
            <a:xfrm>
              <a:off x="17784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5" name="Google Shape;13385;p31"/>
            <p:cNvSpPr/>
            <p:nvPr/>
          </p:nvSpPr>
          <p:spPr>
            <a:xfrm>
              <a:off x="187037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6" name="Google Shape;13386;p31"/>
            <p:cNvSpPr/>
            <p:nvPr/>
          </p:nvSpPr>
          <p:spPr>
            <a:xfrm>
              <a:off x="19621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7" name="Google Shape;13387;p31"/>
            <p:cNvSpPr/>
            <p:nvPr/>
          </p:nvSpPr>
          <p:spPr>
            <a:xfrm>
              <a:off x="2054075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8" name="Google Shape;13388;p31"/>
            <p:cNvSpPr/>
            <p:nvPr/>
          </p:nvSpPr>
          <p:spPr>
            <a:xfrm>
              <a:off x="21458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9" name="Google Shape;13389;p31"/>
            <p:cNvSpPr/>
            <p:nvPr/>
          </p:nvSpPr>
          <p:spPr>
            <a:xfrm>
              <a:off x="2237800" y="26673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0" name="Google Shape;13390;p31"/>
            <p:cNvSpPr/>
            <p:nvPr/>
          </p:nvSpPr>
          <p:spPr>
            <a:xfrm>
              <a:off x="23295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1" name="Google Shape;13391;p31"/>
            <p:cNvSpPr/>
            <p:nvPr/>
          </p:nvSpPr>
          <p:spPr>
            <a:xfrm>
              <a:off x="242132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2" name="Google Shape;13392;p31"/>
            <p:cNvSpPr/>
            <p:nvPr/>
          </p:nvSpPr>
          <p:spPr>
            <a:xfrm>
              <a:off x="25132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3" name="Google Shape;13393;p31"/>
            <p:cNvSpPr/>
            <p:nvPr/>
          </p:nvSpPr>
          <p:spPr>
            <a:xfrm>
              <a:off x="260500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4" name="Google Shape;13394;p31"/>
            <p:cNvSpPr/>
            <p:nvPr/>
          </p:nvSpPr>
          <p:spPr>
            <a:xfrm>
              <a:off x="26969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5" name="Google Shape;13395;p31"/>
            <p:cNvSpPr/>
            <p:nvPr/>
          </p:nvSpPr>
          <p:spPr>
            <a:xfrm>
              <a:off x="27887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6" name="Google Shape;13396;p31"/>
            <p:cNvSpPr/>
            <p:nvPr/>
          </p:nvSpPr>
          <p:spPr>
            <a:xfrm>
              <a:off x="28806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7" name="Google Shape;13397;p31"/>
            <p:cNvSpPr/>
            <p:nvPr/>
          </p:nvSpPr>
          <p:spPr>
            <a:xfrm>
              <a:off x="297242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8" name="Google Shape;13398;p31"/>
            <p:cNvSpPr/>
            <p:nvPr/>
          </p:nvSpPr>
          <p:spPr>
            <a:xfrm>
              <a:off x="30643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9" name="Google Shape;13399;p31"/>
            <p:cNvSpPr/>
            <p:nvPr/>
          </p:nvSpPr>
          <p:spPr>
            <a:xfrm>
              <a:off x="31561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0" name="Google Shape;13400;p31"/>
            <p:cNvSpPr/>
            <p:nvPr/>
          </p:nvSpPr>
          <p:spPr>
            <a:xfrm>
              <a:off x="32478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1" name="Google Shape;13401;p31"/>
            <p:cNvSpPr/>
            <p:nvPr/>
          </p:nvSpPr>
          <p:spPr>
            <a:xfrm>
              <a:off x="333985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2" name="Google Shape;13402;p31"/>
            <p:cNvSpPr/>
            <p:nvPr/>
          </p:nvSpPr>
          <p:spPr>
            <a:xfrm>
              <a:off x="343157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3" name="Google Shape;13403;p31"/>
            <p:cNvSpPr/>
            <p:nvPr/>
          </p:nvSpPr>
          <p:spPr>
            <a:xfrm>
              <a:off x="35235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4" name="Google Shape;13404;p31"/>
            <p:cNvSpPr/>
            <p:nvPr/>
          </p:nvSpPr>
          <p:spPr>
            <a:xfrm>
              <a:off x="6764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5" name="Google Shape;13405;p31"/>
            <p:cNvSpPr/>
            <p:nvPr/>
          </p:nvSpPr>
          <p:spPr>
            <a:xfrm>
              <a:off x="76832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6" name="Google Shape;13406;p31"/>
            <p:cNvSpPr/>
            <p:nvPr/>
          </p:nvSpPr>
          <p:spPr>
            <a:xfrm>
              <a:off x="860125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7" name="Google Shape;13407;p31"/>
            <p:cNvSpPr/>
            <p:nvPr/>
          </p:nvSpPr>
          <p:spPr>
            <a:xfrm>
              <a:off x="9518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8" name="Google Shape;13408;p31"/>
            <p:cNvSpPr/>
            <p:nvPr/>
          </p:nvSpPr>
          <p:spPr>
            <a:xfrm>
              <a:off x="104382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9" name="Google Shape;13409;p31"/>
            <p:cNvSpPr/>
            <p:nvPr/>
          </p:nvSpPr>
          <p:spPr>
            <a:xfrm>
              <a:off x="11355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0" name="Google Shape;13410;p31"/>
            <p:cNvSpPr/>
            <p:nvPr/>
          </p:nvSpPr>
          <p:spPr>
            <a:xfrm>
              <a:off x="1227500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1" name="Google Shape;13411;p31"/>
            <p:cNvSpPr/>
            <p:nvPr/>
          </p:nvSpPr>
          <p:spPr>
            <a:xfrm>
              <a:off x="131927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2" name="Google Shape;13412;p31"/>
            <p:cNvSpPr/>
            <p:nvPr/>
          </p:nvSpPr>
          <p:spPr>
            <a:xfrm>
              <a:off x="1411200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3" name="Google Shape;13413;p31"/>
            <p:cNvSpPr/>
            <p:nvPr/>
          </p:nvSpPr>
          <p:spPr>
            <a:xfrm>
              <a:off x="150300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4" name="Google Shape;13414;p31"/>
            <p:cNvSpPr/>
            <p:nvPr/>
          </p:nvSpPr>
          <p:spPr>
            <a:xfrm>
              <a:off x="15947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5" name="Google Shape;13415;p31"/>
            <p:cNvSpPr/>
            <p:nvPr/>
          </p:nvSpPr>
          <p:spPr>
            <a:xfrm>
              <a:off x="16866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6" name="Google Shape;13416;p31"/>
            <p:cNvSpPr/>
            <p:nvPr/>
          </p:nvSpPr>
          <p:spPr>
            <a:xfrm>
              <a:off x="17784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7" name="Google Shape;13417;p31"/>
            <p:cNvSpPr/>
            <p:nvPr/>
          </p:nvSpPr>
          <p:spPr>
            <a:xfrm>
              <a:off x="187037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8" name="Google Shape;13418;p31"/>
            <p:cNvSpPr/>
            <p:nvPr/>
          </p:nvSpPr>
          <p:spPr>
            <a:xfrm>
              <a:off x="19621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9" name="Google Shape;13419;p31"/>
            <p:cNvSpPr/>
            <p:nvPr/>
          </p:nvSpPr>
          <p:spPr>
            <a:xfrm>
              <a:off x="2054075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0" name="Google Shape;13420;p31"/>
            <p:cNvSpPr/>
            <p:nvPr/>
          </p:nvSpPr>
          <p:spPr>
            <a:xfrm>
              <a:off x="21458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1" name="Google Shape;13421;p31"/>
            <p:cNvSpPr/>
            <p:nvPr/>
          </p:nvSpPr>
          <p:spPr>
            <a:xfrm>
              <a:off x="2237800" y="27590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2" name="Google Shape;13422;p31"/>
            <p:cNvSpPr/>
            <p:nvPr/>
          </p:nvSpPr>
          <p:spPr>
            <a:xfrm>
              <a:off x="23295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3" name="Google Shape;13423;p31"/>
            <p:cNvSpPr/>
            <p:nvPr/>
          </p:nvSpPr>
          <p:spPr>
            <a:xfrm>
              <a:off x="242132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4" name="Google Shape;13424;p31"/>
            <p:cNvSpPr/>
            <p:nvPr/>
          </p:nvSpPr>
          <p:spPr>
            <a:xfrm>
              <a:off x="25132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5" name="Google Shape;13425;p31"/>
            <p:cNvSpPr/>
            <p:nvPr/>
          </p:nvSpPr>
          <p:spPr>
            <a:xfrm>
              <a:off x="260500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6" name="Google Shape;13426;p31"/>
            <p:cNvSpPr/>
            <p:nvPr/>
          </p:nvSpPr>
          <p:spPr>
            <a:xfrm>
              <a:off x="26969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7" name="Google Shape;13427;p31"/>
            <p:cNvSpPr/>
            <p:nvPr/>
          </p:nvSpPr>
          <p:spPr>
            <a:xfrm>
              <a:off x="27887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8" name="Google Shape;13428;p31"/>
            <p:cNvSpPr/>
            <p:nvPr/>
          </p:nvSpPr>
          <p:spPr>
            <a:xfrm>
              <a:off x="28806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9" name="Google Shape;13429;p31"/>
            <p:cNvSpPr/>
            <p:nvPr/>
          </p:nvSpPr>
          <p:spPr>
            <a:xfrm>
              <a:off x="297242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0" name="Google Shape;13430;p31"/>
            <p:cNvSpPr/>
            <p:nvPr/>
          </p:nvSpPr>
          <p:spPr>
            <a:xfrm>
              <a:off x="30643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1" name="Google Shape;13431;p31"/>
            <p:cNvSpPr/>
            <p:nvPr/>
          </p:nvSpPr>
          <p:spPr>
            <a:xfrm>
              <a:off x="31561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2" name="Google Shape;13432;p31"/>
            <p:cNvSpPr/>
            <p:nvPr/>
          </p:nvSpPr>
          <p:spPr>
            <a:xfrm>
              <a:off x="32478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3" name="Google Shape;13433;p31"/>
            <p:cNvSpPr/>
            <p:nvPr/>
          </p:nvSpPr>
          <p:spPr>
            <a:xfrm>
              <a:off x="333985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4" name="Google Shape;13434;p31"/>
            <p:cNvSpPr/>
            <p:nvPr/>
          </p:nvSpPr>
          <p:spPr>
            <a:xfrm>
              <a:off x="343157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5" name="Google Shape;13435;p31"/>
            <p:cNvSpPr/>
            <p:nvPr/>
          </p:nvSpPr>
          <p:spPr>
            <a:xfrm>
              <a:off x="35235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6" name="Google Shape;13436;p31"/>
            <p:cNvSpPr/>
            <p:nvPr/>
          </p:nvSpPr>
          <p:spPr>
            <a:xfrm>
              <a:off x="6764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7" name="Google Shape;13437;p31"/>
            <p:cNvSpPr/>
            <p:nvPr/>
          </p:nvSpPr>
          <p:spPr>
            <a:xfrm>
              <a:off x="76832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8" name="Google Shape;13438;p31"/>
            <p:cNvSpPr/>
            <p:nvPr/>
          </p:nvSpPr>
          <p:spPr>
            <a:xfrm>
              <a:off x="860125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9" name="Google Shape;13439;p31"/>
            <p:cNvSpPr/>
            <p:nvPr/>
          </p:nvSpPr>
          <p:spPr>
            <a:xfrm>
              <a:off x="9518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0" name="Google Shape;13440;p31"/>
            <p:cNvSpPr/>
            <p:nvPr/>
          </p:nvSpPr>
          <p:spPr>
            <a:xfrm>
              <a:off x="104382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1" name="Google Shape;13441;p31"/>
            <p:cNvSpPr/>
            <p:nvPr/>
          </p:nvSpPr>
          <p:spPr>
            <a:xfrm>
              <a:off x="11355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2" name="Google Shape;13442;p31"/>
            <p:cNvSpPr/>
            <p:nvPr/>
          </p:nvSpPr>
          <p:spPr>
            <a:xfrm>
              <a:off x="1227500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3" name="Google Shape;13443;p31"/>
            <p:cNvSpPr/>
            <p:nvPr/>
          </p:nvSpPr>
          <p:spPr>
            <a:xfrm>
              <a:off x="131927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4" name="Google Shape;13444;p31"/>
            <p:cNvSpPr/>
            <p:nvPr/>
          </p:nvSpPr>
          <p:spPr>
            <a:xfrm>
              <a:off x="1411200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5" name="Google Shape;13445;p31"/>
            <p:cNvSpPr/>
            <p:nvPr/>
          </p:nvSpPr>
          <p:spPr>
            <a:xfrm>
              <a:off x="150300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6" name="Google Shape;13446;p31"/>
            <p:cNvSpPr/>
            <p:nvPr/>
          </p:nvSpPr>
          <p:spPr>
            <a:xfrm>
              <a:off x="15947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4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7" name="Google Shape;13447;p31"/>
            <p:cNvSpPr/>
            <p:nvPr/>
          </p:nvSpPr>
          <p:spPr>
            <a:xfrm>
              <a:off x="16866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8" name="Google Shape;13448;p31"/>
            <p:cNvSpPr/>
            <p:nvPr/>
          </p:nvSpPr>
          <p:spPr>
            <a:xfrm>
              <a:off x="17784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9" name="Google Shape;13449;p31"/>
            <p:cNvSpPr/>
            <p:nvPr/>
          </p:nvSpPr>
          <p:spPr>
            <a:xfrm>
              <a:off x="187037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0" name="Google Shape;13450;p31"/>
            <p:cNvSpPr/>
            <p:nvPr/>
          </p:nvSpPr>
          <p:spPr>
            <a:xfrm>
              <a:off x="19621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4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1" name="Google Shape;13451;p31"/>
            <p:cNvSpPr/>
            <p:nvPr/>
          </p:nvSpPr>
          <p:spPr>
            <a:xfrm>
              <a:off x="2054075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2" name="Google Shape;13452;p31"/>
            <p:cNvSpPr/>
            <p:nvPr/>
          </p:nvSpPr>
          <p:spPr>
            <a:xfrm>
              <a:off x="21458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3" name="Google Shape;13453;p31"/>
            <p:cNvSpPr/>
            <p:nvPr/>
          </p:nvSpPr>
          <p:spPr>
            <a:xfrm>
              <a:off x="2237800" y="28510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4" name="Google Shape;13454;p31"/>
            <p:cNvSpPr/>
            <p:nvPr/>
          </p:nvSpPr>
          <p:spPr>
            <a:xfrm>
              <a:off x="23295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4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5" name="Google Shape;13455;p31"/>
            <p:cNvSpPr/>
            <p:nvPr/>
          </p:nvSpPr>
          <p:spPr>
            <a:xfrm>
              <a:off x="242132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4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6" name="Google Shape;13456;p31"/>
            <p:cNvSpPr/>
            <p:nvPr/>
          </p:nvSpPr>
          <p:spPr>
            <a:xfrm>
              <a:off x="25132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7" name="Google Shape;13457;p31"/>
            <p:cNvSpPr/>
            <p:nvPr/>
          </p:nvSpPr>
          <p:spPr>
            <a:xfrm>
              <a:off x="260500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8" name="Google Shape;13458;p31"/>
            <p:cNvSpPr/>
            <p:nvPr/>
          </p:nvSpPr>
          <p:spPr>
            <a:xfrm>
              <a:off x="26969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44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9" name="Google Shape;13459;p31"/>
            <p:cNvSpPr/>
            <p:nvPr/>
          </p:nvSpPr>
          <p:spPr>
            <a:xfrm>
              <a:off x="27887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0" name="Google Shape;13460;p31"/>
            <p:cNvSpPr/>
            <p:nvPr/>
          </p:nvSpPr>
          <p:spPr>
            <a:xfrm>
              <a:off x="28806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1" name="Google Shape;13461;p31"/>
            <p:cNvSpPr/>
            <p:nvPr/>
          </p:nvSpPr>
          <p:spPr>
            <a:xfrm>
              <a:off x="297242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2" name="Google Shape;13462;p31"/>
            <p:cNvSpPr/>
            <p:nvPr/>
          </p:nvSpPr>
          <p:spPr>
            <a:xfrm>
              <a:off x="30643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44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3" name="Google Shape;13463;p31"/>
            <p:cNvSpPr/>
            <p:nvPr/>
          </p:nvSpPr>
          <p:spPr>
            <a:xfrm>
              <a:off x="31561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4" name="Google Shape;13464;p31"/>
            <p:cNvSpPr/>
            <p:nvPr/>
          </p:nvSpPr>
          <p:spPr>
            <a:xfrm>
              <a:off x="32478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5" name="Google Shape;13465;p31"/>
            <p:cNvSpPr/>
            <p:nvPr/>
          </p:nvSpPr>
          <p:spPr>
            <a:xfrm>
              <a:off x="333985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6" name="Google Shape;13466;p31"/>
            <p:cNvSpPr/>
            <p:nvPr/>
          </p:nvSpPr>
          <p:spPr>
            <a:xfrm>
              <a:off x="343157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7" name="Google Shape;13467;p31"/>
            <p:cNvSpPr/>
            <p:nvPr/>
          </p:nvSpPr>
          <p:spPr>
            <a:xfrm>
              <a:off x="35235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8" name="Google Shape;13468;p31"/>
            <p:cNvSpPr/>
            <p:nvPr/>
          </p:nvSpPr>
          <p:spPr>
            <a:xfrm>
              <a:off x="6764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9" name="Google Shape;13469;p31"/>
            <p:cNvSpPr/>
            <p:nvPr/>
          </p:nvSpPr>
          <p:spPr>
            <a:xfrm>
              <a:off x="76832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0" name="Google Shape;13470;p31"/>
            <p:cNvSpPr/>
            <p:nvPr/>
          </p:nvSpPr>
          <p:spPr>
            <a:xfrm>
              <a:off x="860125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1" name="Google Shape;13471;p31"/>
            <p:cNvSpPr/>
            <p:nvPr/>
          </p:nvSpPr>
          <p:spPr>
            <a:xfrm>
              <a:off x="9518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2" name="Google Shape;13472;p31"/>
            <p:cNvSpPr/>
            <p:nvPr/>
          </p:nvSpPr>
          <p:spPr>
            <a:xfrm>
              <a:off x="104382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3" name="Google Shape;13473;p31"/>
            <p:cNvSpPr/>
            <p:nvPr/>
          </p:nvSpPr>
          <p:spPr>
            <a:xfrm>
              <a:off x="11355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4" name="Google Shape;13474;p31"/>
            <p:cNvSpPr/>
            <p:nvPr/>
          </p:nvSpPr>
          <p:spPr>
            <a:xfrm>
              <a:off x="1227500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5" name="Google Shape;13475;p31"/>
            <p:cNvSpPr/>
            <p:nvPr/>
          </p:nvSpPr>
          <p:spPr>
            <a:xfrm>
              <a:off x="131927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6" name="Google Shape;13476;p31"/>
            <p:cNvSpPr/>
            <p:nvPr/>
          </p:nvSpPr>
          <p:spPr>
            <a:xfrm>
              <a:off x="1411200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7" name="Google Shape;13477;p31"/>
            <p:cNvSpPr/>
            <p:nvPr/>
          </p:nvSpPr>
          <p:spPr>
            <a:xfrm>
              <a:off x="150300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8" name="Google Shape;13478;p31"/>
            <p:cNvSpPr/>
            <p:nvPr/>
          </p:nvSpPr>
          <p:spPr>
            <a:xfrm>
              <a:off x="15947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9" name="Google Shape;13479;p31"/>
            <p:cNvSpPr/>
            <p:nvPr/>
          </p:nvSpPr>
          <p:spPr>
            <a:xfrm>
              <a:off x="16866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0" name="Google Shape;13480;p31"/>
            <p:cNvSpPr/>
            <p:nvPr/>
          </p:nvSpPr>
          <p:spPr>
            <a:xfrm>
              <a:off x="17784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1" name="Google Shape;13481;p31"/>
            <p:cNvSpPr/>
            <p:nvPr/>
          </p:nvSpPr>
          <p:spPr>
            <a:xfrm>
              <a:off x="187037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2" name="Google Shape;13482;p31"/>
            <p:cNvSpPr/>
            <p:nvPr/>
          </p:nvSpPr>
          <p:spPr>
            <a:xfrm>
              <a:off x="19621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3" name="Google Shape;13483;p31"/>
            <p:cNvSpPr/>
            <p:nvPr/>
          </p:nvSpPr>
          <p:spPr>
            <a:xfrm>
              <a:off x="2054075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4" name="Google Shape;13484;p31"/>
            <p:cNvSpPr/>
            <p:nvPr/>
          </p:nvSpPr>
          <p:spPr>
            <a:xfrm>
              <a:off x="21458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5" name="Google Shape;13485;p31"/>
            <p:cNvSpPr/>
            <p:nvPr/>
          </p:nvSpPr>
          <p:spPr>
            <a:xfrm>
              <a:off x="2237800" y="29427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6" name="Google Shape;13486;p31"/>
            <p:cNvSpPr/>
            <p:nvPr/>
          </p:nvSpPr>
          <p:spPr>
            <a:xfrm>
              <a:off x="23295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7" name="Google Shape;13487;p31"/>
            <p:cNvSpPr/>
            <p:nvPr/>
          </p:nvSpPr>
          <p:spPr>
            <a:xfrm>
              <a:off x="242132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8" name="Google Shape;13488;p31"/>
            <p:cNvSpPr/>
            <p:nvPr/>
          </p:nvSpPr>
          <p:spPr>
            <a:xfrm>
              <a:off x="25132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9" name="Google Shape;13489;p31"/>
            <p:cNvSpPr/>
            <p:nvPr/>
          </p:nvSpPr>
          <p:spPr>
            <a:xfrm>
              <a:off x="260500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0" name="Google Shape;13490;p31"/>
            <p:cNvSpPr/>
            <p:nvPr/>
          </p:nvSpPr>
          <p:spPr>
            <a:xfrm>
              <a:off x="26969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1" name="Google Shape;13491;p31"/>
            <p:cNvSpPr/>
            <p:nvPr/>
          </p:nvSpPr>
          <p:spPr>
            <a:xfrm>
              <a:off x="27887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2" name="Google Shape;13492;p31"/>
            <p:cNvSpPr/>
            <p:nvPr/>
          </p:nvSpPr>
          <p:spPr>
            <a:xfrm>
              <a:off x="28806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3" name="Google Shape;13493;p31"/>
            <p:cNvSpPr/>
            <p:nvPr/>
          </p:nvSpPr>
          <p:spPr>
            <a:xfrm>
              <a:off x="297242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4" name="Google Shape;13494;p31"/>
            <p:cNvSpPr/>
            <p:nvPr/>
          </p:nvSpPr>
          <p:spPr>
            <a:xfrm>
              <a:off x="30643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5" name="Google Shape;13495;p31"/>
            <p:cNvSpPr/>
            <p:nvPr/>
          </p:nvSpPr>
          <p:spPr>
            <a:xfrm>
              <a:off x="31561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6" name="Google Shape;13496;p31"/>
            <p:cNvSpPr/>
            <p:nvPr/>
          </p:nvSpPr>
          <p:spPr>
            <a:xfrm>
              <a:off x="32478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7" name="Google Shape;13497;p31"/>
            <p:cNvSpPr/>
            <p:nvPr/>
          </p:nvSpPr>
          <p:spPr>
            <a:xfrm>
              <a:off x="333985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8" name="Google Shape;13498;p31"/>
            <p:cNvSpPr/>
            <p:nvPr/>
          </p:nvSpPr>
          <p:spPr>
            <a:xfrm>
              <a:off x="343157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9" name="Google Shape;13499;p31"/>
            <p:cNvSpPr/>
            <p:nvPr/>
          </p:nvSpPr>
          <p:spPr>
            <a:xfrm>
              <a:off x="35235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0" name="Google Shape;13500;p31"/>
            <p:cNvSpPr/>
            <p:nvPr/>
          </p:nvSpPr>
          <p:spPr>
            <a:xfrm>
              <a:off x="6764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1" name="Google Shape;13501;p31"/>
            <p:cNvSpPr/>
            <p:nvPr/>
          </p:nvSpPr>
          <p:spPr>
            <a:xfrm>
              <a:off x="76832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2" name="Google Shape;13502;p31"/>
            <p:cNvSpPr/>
            <p:nvPr/>
          </p:nvSpPr>
          <p:spPr>
            <a:xfrm>
              <a:off x="860125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3" name="Google Shape;13503;p31"/>
            <p:cNvSpPr/>
            <p:nvPr/>
          </p:nvSpPr>
          <p:spPr>
            <a:xfrm>
              <a:off x="9518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4" name="Google Shape;13504;p31"/>
            <p:cNvSpPr/>
            <p:nvPr/>
          </p:nvSpPr>
          <p:spPr>
            <a:xfrm>
              <a:off x="104382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5" name="Google Shape;13505;p31"/>
            <p:cNvSpPr/>
            <p:nvPr/>
          </p:nvSpPr>
          <p:spPr>
            <a:xfrm>
              <a:off x="11355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6" name="Google Shape;13506;p31"/>
            <p:cNvSpPr/>
            <p:nvPr/>
          </p:nvSpPr>
          <p:spPr>
            <a:xfrm>
              <a:off x="1227500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7" name="Google Shape;13507;p31"/>
            <p:cNvSpPr/>
            <p:nvPr/>
          </p:nvSpPr>
          <p:spPr>
            <a:xfrm>
              <a:off x="131927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8" name="Google Shape;13508;p31"/>
            <p:cNvSpPr/>
            <p:nvPr/>
          </p:nvSpPr>
          <p:spPr>
            <a:xfrm>
              <a:off x="1411200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9" name="Google Shape;13509;p31"/>
            <p:cNvSpPr/>
            <p:nvPr/>
          </p:nvSpPr>
          <p:spPr>
            <a:xfrm>
              <a:off x="150300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0" name="Google Shape;13510;p31"/>
            <p:cNvSpPr/>
            <p:nvPr/>
          </p:nvSpPr>
          <p:spPr>
            <a:xfrm>
              <a:off x="15947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1" name="Google Shape;13511;p31"/>
            <p:cNvSpPr/>
            <p:nvPr/>
          </p:nvSpPr>
          <p:spPr>
            <a:xfrm>
              <a:off x="16866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2" name="Google Shape;13512;p31"/>
            <p:cNvSpPr/>
            <p:nvPr/>
          </p:nvSpPr>
          <p:spPr>
            <a:xfrm>
              <a:off x="17784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3" name="Google Shape;13513;p31"/>
            <p:cNvSpPr/>
            <p:nvPr/>
          </p:nvSpPr>
          <p:spPr>
            <a:xfrm>
              <a:off x="187037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4" name="Google Shape;13514;p31"/>
            <p:cNvSpPr/>
            <p:nvPr/>
          </p:nvSpPr>
          <p:spPr>
            <a:xfrm>
              <a:off x="19621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5" name="Google Shape;13515;p31"/>
            <p:cNvSpPr/>
            <p:nvPr/>
          </p:nvSpPr>
          <p:spPr>
            <a:xfrm>
              <a:off x="2054075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6" name="Google Shape;13516;p31"/>
            <p:cNvSpPr/>
            <p:nvPr/>
          </p:nvSpPr>
          <p:spPr>
            <a:xfrm>
              <a:off x="21458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7" name="Google Shape;13517;p31"/>
            <p:cNvSpPr/>
            <p:nvPr/>
          </p:nvSpPr>
          <p:spPr>
            <a:xfrm>
              <a:off x="2237800" y="303455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8" name="Google Shape;13518;p31"/>
            <p:cNvSpPr/>
            <p:nvPr/>
          </p:nvSpPr>
          <p:spPr>
            <a:xfrm>
              <a:off x="23295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9" name="Google Shape;13519;p31"/>
            <p:cNvSpPr/>
            <p:nvPr/>
          </p:nvSpPr>
          <p:spPr>
            <a:xfrm>
              <a:off x="242132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0" name="Google Shape;13520;p31"/>
            <p:cNvSpPr/>
            <p:nvPr/>
          </p:nvSpPr>
          <p:spPr>
            <a:xfrm>
              <a:off x="25132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1" name="Google Shape;13521;p31"/>
            <p:cNvSpPr/>
            <p:nvPr/>
          </p:nvSpPr>
          <p:spPr>
            <a:xfrm>
              <a:off x="260500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2" name="Google Shape;13522;p31"/>
            <p:cNvSpPr/>
            <p:nvPr/>
          </p:nvSpPr>
          <p:spPr>
            <a:xfrm>
              <a:off x="26969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3" name="Google Shape;13523;p31"/>
            <p:cNvSpPr/>
            <p:nvPr/>
          </p:nvSpPr>
          <p:spPr>
            <a:xfrm>
              <a:off x="27887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4" name="Google Shape;13524;p31"/>
            <p:cNvSpPr/>
            <p:nvPr/>
          </p:nvSpPr>
          <p:spPr>
            <a:xfrm>
              <a:off x="28806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5" name="Google Shape;13525;p31"/>
            <p:cNvSpPr/>
            <p:nvPr/>
          </p:nvSpPr>
          <p:spPr>
            <a:xfrm>
              <a:off x="297242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6" name="Google Shape;13526;p31"/>
            <p:cNvSpPr/>
            <p:nvPr/>
          </p:nvSpPr>
          <p:spPr>
            <a:xfrm>
              <a:off x="30643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7" name="Google Shape;13527;p31"/>
            <p:cNvSpPr/>
            <p:nvPr/>
          </p:nvSpPr>
          <p:spPr>
            <a:xfrm>
              <a:off x="31561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8" name="Google Shape;13528;p31"/>
            <p:cNvSpPr/>
            <p:nvPr/>
          </p:nvSpPr>
          <p:spPr>
            <a:xfrm>
              <a:off x="32478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9" name="Google Shape;13529;p31"/>
            <p:cNvSpPr/>
            <p:nvPr/>
          </p:nvSpPr>
          <p:spPr>
            <a:xfrm>
              <a:off x="333985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0" name="Google Shape;13530;p31"/>
            <p:cNvSpPr/>
            <p:nvPr/>
          </p:nvSpPr>
          <p:spPr>
            <a:xfrm>
              <a:off x="343157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1" name="Google Shape;13531;p31"/>
            <p:cNvSpPr/>
            <p:nvPr/>
          </p:nvSpPr>
          <p:spPr>
            <a:xfrm>
              <a:off x="35235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2" name="Google Shape;13532;p31"/>
            <p:cNvSpPr/>
            <p:nvPr/>
          </p:nvSpPr>
          <p:spPr>
            <a:xfrm>
              <a:off x="6764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3" name="Google Shape;13533;p31"/>
            <p:cNvSpPr/>
            <p:nvPr/>
          </p:nvSpPr>
          <p:spPr>
            <a:xfrm>
              <a:off x="76832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4" name="Google Shape;13534;p31"/>
            <p:cNvSpPr/>
            <p:nvPr/>
          </p:nvSpPr>
          <p:spPr>
            <a:xfrm>
              <a:off x="860125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5" name="Google Shape;13535;p31"/>
            <p:cNvSpPr/>
            <p:nvPr/>
          </p:nvSpPr>
          <p:spPr>
            <a:xfrm>
              <a:off x="9518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6" name="Google Shape;13536;p31"/>
            <p:cNvSpPr/>
            <p:nvPr/>
          </p:nvSpPr>
          <p:spPr>
            <a:xfrm>
              <a:off x="104382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7" name="Google Shape;13537;p31"/>
            <p:cNvSpPr/>
            <p:nvPr/>
          </p:nvSpPr>
          <p:spPr>
            <a:xfrm>
              <a:off x="11355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8" name="Google Shape;13538;p31"/>
            <p:cNvSpPr/>
            <p:nvPr/>
          </p:nvSpPr>
          <p:spPr>
            <a:xfrm>
              <a:off x="1227500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9" name="Google Shape;13539;p31"/>
            <p:cNvSpPr/>
            <p:nvPr/>
          </p:nvSpPr>
          <p:spPr>
            <a:xfrm>
              <a:off x="131927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0" name="Google Shape;13540;p31"/>
            <p:cNvSpPr/>
            <p:nvPr/>
          </p:nvSpPr>
          <p:spPr>
            <a:xfrm>
              <a:off x="1411200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1" name="Google Shape;13541;p31"/>
            <p:cNvSpPr/>
            <p:nvPr/>
          </p:nvSpPr>
          <p:spPr>
            <a:xfrm>
              <a:off x="150300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2" name="Google Shape;13542;p31"/>
            <p:cNvSpPr/>
            <p:nvPr/>
          </p:nvSpPr>
          <p:spPr>
            <a:xfrm>
              <a:off x="15947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52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3" name="Google Shape;13543;p31"/>
            <p:cNvSpPr/>
            <p:nvPr/>
          </p:nvSpPr>
          <p:spPr>
            <a:xfrm>
              <a:off x="16866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4" name="Google Shape;13544;p31"/>
            <p:cNvSpPr/>
            <p:nvPr/>
          </p:nvSpPr>
          <p:spPr>
            <a:xfrm>
              <a:off x="17784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5" name="Google Shape;13545;p31"/>
            <p:cNvSpPr/>
            <p:nvPr/>
          </p:nvSpPr>
          <p:spPr>
            <a:xfrm>
              <a:off x="187037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6" name="Google Shape;13546;p31"/>
            <p:cNvSpPr/>
            <p:nvPr/>
          </p:nvSpPr>
          <p:spPr>
            <a:xfrm>
              <a:off x="19621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52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7" name="Google Shape;13547;p31"/>
            <p:cNvSpPr/>
            <p:nvPr/>
          </p:nvSpPr>
          <p:spPr>
            <a:xfrm>
              <a:off x="2054075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8" name="Google Shape;13548;p31"/>
            <p:cNvSpPr/>
            <p:nvPr/>
          </p:nvSpPr>
          <p:spPr>
            <a:xfrm>
              <a:off x="21458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9" name="Google Shape;13549;p31"/>
            <p:cNvSpPr/>
            <p:nvPr/>
          </p:nvSpPr>
          <p:spPr>
            <a:xfrm>
              <a:off x="2237800" y="312647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0" name="Google Shape;13550;p31"/>
            <p:cNvSpPr/>
            <p:nvPr/>
          </p:nvSpPr>
          <p:spPr>
            <a:xfrm>
              <a:off x="23295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52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1" name="Google Shape;13551;p31"/>
            <p:cNvSpPr/>
            <p:nvPr/>
          </p:nvSpPr>
          <p:spPr>
            <a:xfrm>
              <a:off x="242132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52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2" name="Google Shape;13552;p31"/>
            <p:cNvSpPr/>
            <p:nvPr/>
          </p:nvSpPr>
          <p:spPr>
            <a:xfrm>
              <a:off x="25132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3" name="Google Shape;13553;p31"/>
            <p:cNvSpPr/>
            <p:nvPr/>
          </p:nvSpPr>
          <p:spPr>
            <a:xfrm>
              <a:off x="260500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4" name="Google Shape;13554;p31"/>
            <p:cNvSpPr/>
            <p:nvPr/>
          </p:nvSpPr>
          <p:spPr>
            <a:xfrm>
              <a:off x="26969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2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5" name="Google Shape;13555;p31"/>
            <p:cNvSpPr/>
            <p:nvPr/>
          </p:nvSpPr>
          <p:spPr>
            <a:xfrm>
              <a:off x="27887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6" name="Google Shape;13556;p31"/>
            <p:cNvSpPr/>
            <p:nvPr/>
          </p:nvSpPr>
          <p:spPr>
            <a:xfrm>
              <a:off x="28806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7" name="Google Shape;13557;p31"/>
            <p:cNvSpPr/>
            <p:nvPr/>
          </p:nvSpPr>
          <p:spPr>
            <a:xfrm>
              <a:off x="297242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8" name="Google Shape;13558;p31"/>
            <p:cNvSpPr/>
            <p:nvPr/>
          </p:nvSpPr>
          <p:spPr>
            <a:xfrm>
              <a:off x="30643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2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9" name="Google Shape;13559;p31"/>
            <p:cNvSpPr/>
            <p:nvPr/>
          </p:nvSpPr>
          <p:spPr>
            <a:xfrm>
              <a:off x="31561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0" name="Google Shape;13560;p31"/>
            <p:cNvSpPr/>
            <p:nvPr/>
          </p:nvSpPr>
          <p:spPr>
            <a:xfrm>
              <a:off x="32478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1" name="Google Shape;13561;p31"/>
            <p:cNvSpPr/>
            <p:nvPr/>
          </p:nvSpPr>
          <p:spPr>
            <a:xfrm>
              <a:off x="333985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2" name="Google Shape;13562;p31"/>
            <p:cNvSpPr/>
            <p:nvPr/>
          </p:nvSpPr>
          <p:spPr>
            <a:xfrm>
              <a:off x="343157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3" name="Google Shape;13563;p31"/>
            <p:cNvSpPr/>
            <p:nvPr/>
          </p:nvSpPr>
          <p:spPr>
            <a:xfrm>
              <a:off x="35235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4" name="Google Shape;13564;p31"/>
            <p:cNvSpPr/>
            <p:nvPr/>
          </p:nvSpPr>
          <p:spPr>
            <a:xfrm>
              <a:off x="6764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5" name="Google Shape;13565;p31"/>
            <p:cNvSpPr/>
            <p:nvPr/>
          </p:nvSpPr>
          <p:spPr>
            <a:xfrm>
              <a:off x="76832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6" name="Google Shape;13566;p31"/>
            <p:cNvSpPr/>
            <p:nvPr/>
          </p:nvSpPr>
          <p:spPr>
            <a:xfrm>
              <a:off x="860125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7" name="Google Shape;13567;p31"/>
            <p:cNvSpPr/>
            <p:nvPr/>
          </p:nvSpPr>
          <p:spPr>
            <a:xfrm>
              <a:off x="9518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8" name="Google Shape;13568;p31"/>
            <p:cNvSpPr/>
            <p:nvPr/>
          </p:nvSpPr>
          <p:spPr>
            <a:xfrm>
              <a:off x="104382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9" name="Google Shape;13569;p31"/>
            <p:cNvSpPr/>
            <p:nvPr/>
          </p:nvSpPr>
          <p:spPr>
            <a:xfrm>
              <a:off x="11355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0" name="Google Shape;13570;p31"/>
            <p:cNvSpPr/>
            <p:nvPr/>
          </p:nvSpPr>
          <p:spPr>
            <a:xfrm>
              <a:off x="1227500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1" name="Google Shape;13571;p31"/>
            <p:cNvSpPr/>
            <p:nvPr/>
          </p:nvSpPr>
          <p:spPr>
            <a:xfrm>
              <a:off x="131927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2" name="Google Shape;13572;p31"/>
            <p:cNvSpPr/>
            <p:nvPr/>
          </p:nvSpPr>
          <p:spPr>
            <a:xfrm>
              <a:off x="1411200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3" name="Google Shape;13573;p31"/>
            <p:cNvSpPr/>
            <p:nvPr/>
          </p:nvSpPr>
          <p:spPr>
            <a:xfrm>
              <a:off x="150300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4" name="Google Shape;13574;p31"/>
            <p:cNvSpPr/>
            <p:nvPr/>
          </p:nvSpPr>
          <p:spPr>
            <a:xfrm>
              <a:off x="15947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5" name="Google Shape;13575;p31"/>
            <p:cNvSpPr/>
            <p:nvPr/>
          </p:nvSpPr>
          <p:spPr>
            <a:xfrm>
              <a:off x="16866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6" name="Google Shape;13576;p31"/>
            <p:cNvSpPr/>
            <p:nvPr/>
          </p:nvSpPr>
          <p:spPr>
            <a:xfrm>
              <a:off x="17784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7" name="Google Shape;13577;p31"/>
            <p:cNvSpPr/>
            <p:nvPr/>
          </p:nvSpPr>
          <p:spPr>
            <a:xfrm>
              <a:off x="187037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8" name="Google Shape;13578;p31"/>
            <p:cNvSpPr/>
            <p:nvPr/>
          </p:nvSpPr>
          <p:spPr>
            <a:xfrm>
              <a:off x="19621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9" name="Google Shape;13579;p31"/>
            <p:cNvSpPr/>
            <p:nvPr/>
          </p:nvSpPr>
          <p:spPr>
            <a:xfrm>
              <a:off x="2054075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0" name="Google Shape;13580;p31"/>
            <p:cNvSpPr/>
            <p:nvPr/>
          </p:nvSpPr>
          <p:spPr>
            <a:xfrm>
              <a:off x="21458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1" name="Google Shape;13581;p31"/>
            <p:cNvSpPr/>
            <p:nvPr/>
          </p:nvSpPr>
          <p:spPr>
            <a:xfrm>
              <a:off x="2237800" y="32182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2" name="Google Shape;13582;p31"/>
            <p:cNvSpPr/>
            <p:nvPr/>
          </p:nvSpPr>
          <p:spPr>
            <a:xfrm>
              <a:off x="23295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3" name="Google Shape;13583;p31"/>
            <p:cNvSpPr/>
            <p:nvPr/>
          </p:nvSpPr>
          <p:spPr>
            <a:xfrm>
              <a:off x="242132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4" name="Google Shape;13584;p31"/>
            <p:cNvSpPr/>
            <p:nvPr/>
          </p:nvSpPr>
          <p:spPr>
            <a:xfrm>
              <a:off x="25132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5" name="Google Shape;13585;p31"/>
            <p:cNvSpPr/>
            <p:nvPr/>
          </p:nvSpPr>
          <p:spPr>
            <a:xfrm>
              <a:off x="260500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6" name="Google Shape;13586;p31"/>
            <p:cNvSpPr/>
            <p:nvPr/>
          </p:nvSpPr>
          <p:spPr>
            <a:xfrm>
              <a:off x="26969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7" name="Google Shape;13587;p31"/>
            <p:cNvSpPr/>
            <p:nvPr/>
          </p:nvSpPr>
          <p:spPr>
            <a:xfrm>
              <a:off x="27887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8" name="Google Shape;13588;p31"/>
            <p:cNvSpPr/>
            <p:nvPr/>
          </p:nvSpPr>
          <p:spPr>
            <a:xfrm>
              <a:off x="28806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9" name="Google Shape;13589;p31"/>
            <p:cNvSpPr/>
            <p:nvPr/>
          </p:nvSpPr>
          <p:spPr>
            <a:xfrm>
              <a:off x="297242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0" name="Google Shape;13590;p31"/>
            <p:cNvSpPr/>
            <p:nvPr/>
          </p:nvSpPr>
          <p:spPr>
            <a:xfrm>
              <a:off x="30643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1" name="Google Shape;13591;p31"/>
            <p:cNvSpPr/>
            <p:nvPr/>
          </p:nvSpPr>
          <p:spPr>
            <a:xfrm>
              <a:off x="31561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2" name="Google Shape;13592;p31"/>
            <p:cNvSpPr/>
            <p:nvPr/>
          </p:nvSpPr>
          <p:spPr>
            <a:xfrm>
              <a:off x="32478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3" name="Google Shape;13593;p31"/>
            <p:cNvSpPr/>
            <p:nvPr/>
          </p:nvSpPr>
          <p:spPr>
            <a:xfrm>
              <a:off x="333985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4" name="Google Shape;13594;p31"/>
            <p:cNvSpPr/>
            <p:nvPr/>
          </p:nvSpPr>
          <p:spPr>
            <a:xfrm>
              <a:off x="343157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5" name="Google Shape;13595;p31"/>
            <p:cNvSpPr/>
            <p:nvPr/>
          </p:nvSpPr>
          <p:spPr>
            <a:xfrm>
              <a:off x="35235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6" name="Google Shape;13596;p31"/>
            <p:cNvSpPr/>
            <p:nvPr/>
          </p:nvSpPr>
          <p:spPr>
            <a:xfrm>
              <a:off x="6764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7" name="Google Shape;13597;p31"/>
            <p:cNvSpPr/>
            <p:nvPr/>
          </p:nvSpPr>
          <p:spPr>
            <a:xfrm>
              <a:off x="76832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8" name="Google Shape;13598;p31"/>
            <p:cNvSpPr/>
            <p:nvPr/>
          </p:nvSpPr>
          <p:spPr>
            <a:xfrm>
              <a:off x="860125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9" name="Google Shape;13599;p31"/>
            <p:cNvSpPr/>
            <p:nvPr/>
          </p:nvSpPr>
          <p:spPr>
            <a:xfrm>
              <a:off x="9518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0" name="Google Shape;13600;p31"/>
            <p:cNvSpPr/>
            <p:nvPr/>
          </p:nvSpPr>
          <p:spPr>
            <a:xfrm>
              <a:off x="104382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1" name="Google Shape;13601;p31"/>
            <p:cNvSpPr/>
            <p:nvPr/>
          </p:nvSpPr>
          <p:spPr>
            <a:xfrm>
              <a:off x="11355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2" name="Google Shape;13602;p31"/>
            <p:cNvSpPr/>
            <p:nvPr/>
          </p:nvSpPr>
          <p:spPr>
            <a:xfrm>
              <a:off x="1227500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3" name="Google Shape;13603;p31"/>
            <p:cNvSpPr/>
            <p:nvPr/>
          </p:nvSpPr>
          <p:spPr>
            <a:xfrm>
              <a:off x="131927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4" name="Google Shape;13604;p31"/>
            <p:cNvSpPr/>
            <p:nvPr/>
          </p:nvSpPr>
          <p:spPr>
            <a:xfrm>
              <a:off x="1411200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5" name="Google Shape;13605;p31"/>
            <p:cNvSpPr/>
            <p:nvPr/>
          </p:nvSpPr>
          <p:spPr>
            <a:xfrm>
              <a:off x="150300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6" name="Google Shape;13606;p31"/>
            <p:cNvSpPr/>
            <p:nvPr/>
          </p:nvSpPr>
          <p:spPr>
            <a:xfrm>
              <a:off x="15947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52"/>
                  </a:cubicBezTo>
                  <a:cubicBezTo>
                    <a:pt x="503" y="108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7" name="Google Shape;13607;p31"/>
            <p:cNvSpPr/>
            <p:nvPr/>
          </p:nvSpPr>
          <p:spPr>
            <a:xfrm>
              <a:off x="16866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8" name="Google Shape;13608;p31"/>
            <p:cNvSpPr/>
            <p:nvPr/>
          </p:nvSpPr>
          <p:spPr>
            <a:xfrm>
              <a:off x="17784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9" name="Google Shape;13609;p31"/>
            <p:cNvSpPr/>
            <p:nvPr/>
          </p:nvSpPr>
          <p:spPr>
            <a:xfrm>
              <a:off x="187037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0" name="Google Shape;13610;p31"/>
            <p:cNvSpPr/>
            <p:nvPr/>
          </p:nvSpPr>
          <p:spPr>
            <a:xfrm>
              <a:off x="19621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52"/>
                  </a:cubicBezTo>
                  <a:cubicBezTo>
                    <a:pt x="502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1" name="Google Shape;13611;p31"/>
            <p:cNvSpPr/>
            <p:nvPr/>
          </p:nvSpPr>
          <p:spPr>
            <a:xfrm>
              <a:off x="2054075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2" name="Google Shape;13612;p31"/>
            <p:cNvSpPr/>
            <p:nvPr/>
          </p:nvSpPr>
          <p:spPr>
            <a:xfrm>
              <a:off x="21458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3" name="Google Shape;13613;p31"/>
            <p:cNvSpPr/>
            <p:nvPr/>
          </p:nvSpPr>
          <p:spPr>
            <a:xfrm>
              <a:off x="2237800" y="33101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4" name="Google Shape;13614;p31"/>
            <p:cNvSpPr/>
            <p:nvPr/>
          </p:nvSpPr>
          <p:spPr>
            <a:xfrm>
              <a:off x="23295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52"/>
                  </a:cubicBezTo>
                  <a:cubicBezTo>
                    <a:pt x="502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5" name="Google Shape;13615;p31"/>
            <p:cNvSpPr/>
            <p:nvPr/>
          </p:nvSpPr>
          <p:spPr>
            <a:xfrm>
              <a:off x="242132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52"/>
                  </a:cubicBezTo>
                  <a:cubicBezTo>
                    <a:pt x="501" y="108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6" name="Google Shape;13616;p31"/>
            <p:cNvSpPr/>
            <p:nvPr/>
          </p:nvSpPr>
          <p:spPr>
            <a:xfrm>
              <a:off x="25132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7" name="Google Shape;13617;p31"/>
            <p:cNvSpPr/>
            <p:nvPr/>
          </p:nvSpPr>
          <p:spPr>
            <a:xfrm>
              <a:off x="260500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8" name="Google Shape;13618;p31"/>
            <p:cNvSpPr/>
            <p:nvPr/>
          </p:nvSpPr>
          <p:spPr>
            <a:xfrm>
              <a:off x="26969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8"/>
                    <a:pt x="1" y="252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9" name="Google Shape;13619;p31"/>
            <p:cNvSpPr/>
            <p:nvPr/>
          </p:nvSpPr>
          <p:spPr>
            <a:xfrm>
              <a:off x="27887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0" name="Google Shape;13620;p31"/>
            <p:cNvSpPr/>
            <p:nvPr/>
          </p:nvSpPr>
          <p:spPr>
            <a:xfrm>
              <a:off x="28806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1" name="Google Shape;13621;p31"/>
            <p:cNvSpPr/>
            <p:nvPr/>
          </p:nvSpPr>
          <p:spPr>
            <a:xfrm>
              <a:off x="297242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2" name="Google Shape;13622;p31"/>
            <p:cNvSpPr/>
            <p:nvPr/>
          </p:nvSpPr>
          <p:spPr>
            <a:xfrm>
              <a:off x="30643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8"/>
                    <a:pt x="1" y="252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3" name="Google Shape;13623;p31"/>
            <p:cNvSpPr/>
            <p:nvPr/>
          </p:nvSpPr>
          <p:spPr>
            <a:xfrm>
              <a:off x="31561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4" name="Google Shape;13624;p31"/>
            <p:cNvSpPr/>
            <p:nvPr/>
          </p:nvSpPr>
          <p:spPr>
            <a:xfrm>
              <a:off x="32478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5" name="Google Shape;13625;p31"/>
            <p:cNvSpPr/>
            <p:nvPr/>
          </p:nvSpPr>
          <p:spPr>
            <a:xfrm>
              <a:off x="333985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6" name="Google Shape;13626;p31"/>
            <p:cNvSpPr/>
            <p:nvPr/>
          </p:nvSpPr>
          <p:spPr>
            <a:xfrm>
              <a:off x="343157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7" name="Google Shape;13627;p31"/>
            <p:cNvSpPr/>
            <p:nvPr/>
          </p:nvSpPr>
          <p:spPr>
            <a:xfrm>
              <a:off x="35235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8" name="Google Shape;13628;p31"/>
            <p:cNvSpPr/>
            <p:nvPr/>
          </p:nvSpPr>
          <p:spPr>
            <a:xfrm>
              <a:off x="6764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9" name="Google Shape;13629;p31"/>
            <p:cNvSpPr/>
            <p:nvPr/>
          </p:nvSpPr>
          <p:spPr>
            <a:xfrm>
              <a:off x="76832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0" name="Google Shape;13630;p31"/>
            <p:cNvSpPr/>
            <p:nvPr/>
          </p:nvSpPr>
          <p:spPr>
            <a:xfrm>
              <a:off x="860125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1" name="Google Shape;13631;p31"/>
            <p:cNvSpPr/>
            <p:nvPr/>
          </p:nvSpPr>
          <p:spPr>
            <a:xfrm>
              <a:off x="9518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2" name="Google Shape;13632;p31"/>
            <p:cNvSpPr/>
            <p:nvPr/>
          </p:nvSpPr>
          <p:spPr>
            <a:xfrm>
              <a:off x="104382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3" name="Google Shape;13633;p31"/>
            <p:cNvSpPr/>
            <p:nvPr/>
          </p:nvSpPr>
          <p:spPr>
            <a:xfrm>
              <a:off x="11355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4" name="Google Shape;13634;p31"/>
            <p:cNvSpPr/>
            <p:nvPr/>
          </p:nvSpPr>
          <p:spPr>
            <a:xfrm>
              <a:off x="1227500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5" name="Google Shape;13635;p31"/>
            <p:cNvSpPr/>
            <p:nvPr/>
          </p:nvSpPr>
          <p:spPr>
            <a:xfrm>
              <a:off x="131927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6" name="Google Shape;13636;p31"/>
            <p:cNvSpPr/>
            <p:nvPr/>
          </p:nvSpPr>
          <p:spPr>
            <a:xfrm>
              <a:off x="1411200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7" name="Google Shape;13637;p31"/>
            <p:cNvSpPr/>
            <p:nvPr/>
          </p:nvSpPr>
          <p:spPr>
            <a:xfrm>
              <a:off x="150300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8" name="Google Shape;13638;p31"/>
            <p:cNvSpPr/>
            <p:nvPr/>
          </p:nvSpPr>
          <p:spPr>
            <a:xfrm>
              <a:off x="15947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9" name="Google Shape;13639;p31"/>
            <p:cNvSpPr/>
            <p:nvPr/>
          </p:nvSpPr>
          <p:spPr>
            <a:xfrm>
              <a:off x="16866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0" name="Google Shape;13640;p31"/>
            <p:cNvSpPr/>
            <p:nvPr/>
          </p:nvSpPr>
          <p:spPr>
            <a:xfrm>
              <a:off x="17784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1" name="Google Shape;13641;p31"/>
            <p:cNvSpPr/>
            <p:nvPr/>
          </p:nvSpPr>
          <p:spPr>
            <a:xfrm>
              <a:off x="187037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2" name="Google Shape;13642;p31"/>
            <p:cNvSpPr/>
            <p:nvPr/>
          </p:nvSpPr>
          <p:spPr>
            <a:xfrm>
              <a:off x="19621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3" name="Google Shape;13643;p31"/>
            <p:cNvSpPr/>
            <p:nvPr/>
          </p:nvSpPr>
          <p:spPr>
            <a:xfrm>
              <a:off x="2054075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4" name="Google Shape;13644;p31"/>
            <p:cNvSpPr/>
            <p:nvPr/>
          </p:nvSpPr>
          <p:spPr>
            <a:xfrm>
              <a:off x="21458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5" name="Google Shape;13645;p31"/>
            <p:cNvSpPr/>
            <p:nvPr/>
          </p:nvSpPr>
          <p:spPr>
            <a:xfrm>
              <a:off x="2237800" y="340192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6" name="Google Shape;13646;p31"/>
            <p:cNvSpPr/>
            <p:nvPr/>
          </p:nvSpPr>
          <p:spPr>
            <a:xfrm>
              <a:off x="23295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7" name="Google Shape;13647;p31"/>
            <p:cNvSpPr/>
            <p:nvPr/>
          </p:nvSpPr>
          <p:spPr>
            <a:xfrm>
              <a:off x="242132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8" name="Google Shape;13648;p31"/>
            <p:cNvSpPr/>
            <p:nvPr/>
          </p:nvSpPr>
          <p:spPr>
            <a:xfrm>
              <a:off x="25132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9" name="Google Shape;13649;p31"/>
            <p:cNvSpPr/>
            <p:nvPr/>
          </p:nvSpPr>
          <p:spPr>
            <a:xfrm>
              <a:off x="260500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0" name="Google Shape;13650;p31"/>
            <p:cNvSpPr/>
            <p:nvPr/>
          </p:nvSpPr>
          <p:spPr>
            <a:xfrm>
              <a:off x="26969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1" name="Google Shape;13651;p31"/>
            <p:cNvSpPr/>
            <p:nvPr/>
          </p:nvSpPr>
          <p:spPr>
            <a:xfrm>
              <a:off x="27887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2" name="Google Shape;13652;p31"/>
            <p:cNvSpPr/>
            <p:nvPr/>
          </p:nvSpPr>
          <p:spPr>
            <a:xfrm>
              <a:off x="28806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3" name="Google Shape;13653;p31"/>
            <p:cNvSpPr/>
            <p:nvPr/>
          </p:nvSpPr>
          <p:spPr>
            <a:xfrm>
              <a:off x="297242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4" name="Google Shape;13654;p31"/>
            <p:cNvSpPr/>
            <p:nvPr/>
          </p:nvSpPr>
          <p:spPr>
            <a:xfrm>
              <a:off x="30643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5" name="Google Shape;13655;p31"/>
            <p:cNvSpPr/>
            <p:nvPr/>
          </p:nvSpPr>
          <p:spPr>
            <a:xfrm>
              <a:off x="31561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6" name="Google Shape;13656;p31"/>
            <p:cNvSpPr/>
            <p:nvPr/>
          </p:nvSpPr>
          <p:spPr>
            <a:xfrm>
              <a:off x="32478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7" name="Google Shape;13657;p31"/>
            <p:cNvSpPr/>
            <p:nvPr/>
          </p:nvSpPr>
          <p:spPr>
            <a:xfrm>
              <a:off x="333985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8" name="Google Shape;13658;p31"/>
            <p:cNvSpPr/>
            <p:nvPr/>
          </p:nvSpPr>
          <p:spPr>
            <a:xfrm>
              <a:off x="343157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9" name="Google Shape;13659;p31"/>
            <p:cNvSpPr/>
            <p:nvPr/>
          </p:nvSpPr>
          <p:spPr>
            <a:xfrm>
              <a:off x="35235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0" name="Google Shape;13660;p31"/>
            <p:cNvSpPr/>
            <p:nvPr/>
          </p:nvSpPr>
          <p:spPr>
            <a:xfrm>
              <a:off x="6764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1" name="Google Shape;13661;p31"/>
            <p:cNvSpPr/>
            <p:nvPr/>
          </p:nvSpPr>
          <p:spPr>
            <a:xfrm>
              <a:off x="76832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2" name="Google Shape;13662;p31"/>
            <p:cNvSpPr/>
            <p:nvPr/>
          </p:nvSpPr>
          <p:spPr>
            <a:xfrm>
              <a:off x="860125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3" name="Google Shape;13663;p31"/>
            <p:cNvSpPr/>
            <p:nvPr/>
          </p:nvSpPr>
          <p:spPr>
            <a:xfrm>
              <a:off x="9518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4" name="Google Shape;13664;p31"/>
            <p:cNvSpPr/>
            <p:nvPr/>
          </p:nvSpPr>
          <p:spPr>
            <a:xfrm>
              <a:off x="104382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5" name="Google Shape;13665;p31"/>
            <p:cNvSpPr/>
            <p:nvPr/>
          </p:nvSpPr>
          <p:spPr>
            <a:xfrm>
              <a:off x="11355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6" name="Google Shape;13666;p31"/>
            <p:cNvSpPr/>
            <p:nvPr/>
          </p:nvSpPr>
          <p:spPr>
            <a:xfrm>
              <a:off x="1227500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7" name="Google Shape;13667;p31"/>
            <p:cNvSpPr/>
            <p:nvPr/>
          </p:nvSpPr>
          <p:spPr>
            <a:xfrm>
              <a:off x="131927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8" name="Google Shape;13668;p31"/>
            <p:cNvSpPr/>
            <p:nvPr/>
          </p:nvSpPr>
          <p:spPr>
            <a:xfrm>
              <a:off x="1411200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9" name="Google Shape;13669;p31"/>
            <p:cNvSpPr/>
            <p:nvPr/>
          </p:nvSpPr>
          <p:spPr>
            <a:xfrm>
              <a:off x="150300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0" name="Google Shape;13670;p31"/>
            <p:cNvSpPr/>
            <p:nvPr/>
          </p:nvSpPr>
          <p:spPr>
            <a:xfrm>
              <a:off x="15947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1" name="Google Shape;13671;p31"/>
            <p:cNvSpPr/>
            <p:nvPr/>
          </p:nvSpPr>
          <p:spPr>
            <a:xfrm>
              <a:off x="16866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2" name="Google Shape;13672;p31"/>
            <p:cNvSpPr/>
            <p:nvPr/>
          </p:nvSpPr>
          <p:spPr>
            <a:xfrm>
              <a:off x="17784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3" name="Google Shape;13673;p31"/>
            <p:cNvSpPr/>
            <p:nvPr/>
          </p:nvSpPr>
          <p:spPr>
            <a:xfrm>
              <a:off x="187037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4" name="Google Shape;13674;p31"/>
            <p:cNvSpPr/>
            <p:nvPr/>
          </p:nvSpPr>
          <p:spPr>
            <a:xfrm>
              <a:off x="19621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5" name="Google Shape;13675;p31"/>
            <p:cNvSpPr/>
            <p:nvPr/>
          </p:nvSpPr>
          <p:spPr>
            <a:xfrm>
              <a:off x="2054075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6" name="Google Shape;13676;p31"/>
            <p:cNvSpPr/>
            <p:nvPr/>
          </p:nvSpPr>
          <p:spPr>
            <a:xfrm>
              <a:off x="21458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7" name="Google Shape;13677;p31"/>
            <p:cNvSpPr/>
            <p:nvPr/>
          </p:nvSpPr>
          <p:spPr>
            <a:xfrm>
              <a:off x="2237800" y="34939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8" name="Google Shape;13678;p31"/>
            <p:cNvSpPr/>
            <p:nvPr/>
          </p:nvSpPr>
          <p:spPr>
            <a:xfrm>
              <a:off x="23295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9" name="Google Shape;13679;p31"/>
            <p:cNvSpPr/>
            <p:nvPr/>
          </p:nvSpPr>
          <p:spPr>
            <a:xfrm>
              <a:off x="242132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0" name="Google Shape;13680;p31"/>
            <p:cNvSpPr/>
            <p:nvPr/>
          </p:nvSpPr>
          <p:spPr>
            <a:xfrm>
              <a:off x="25132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1" name="Google Shape;13681;p31"/>
            <p:cNvSpPr/>
            <p:nvPr/>
          </p:nvSpPr>
          <p:spPr>
            <a:xfrm>
              <a:off x="260500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2" name="Google Shape;13682;p31"/>
            <p:cNvSpPr/>
            <p:nvPr/>
          </p:nvSpPr>
          <p:spPr>
            <a:xfrm>
              <a:off x="26969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3" name="Google Shape;13683;p31"/>
            <p:cNvSpPr/>
            <p:nvPr/>
          </p:nvSpPr>
          <p:spPr>
            <a:xfrm>
              <a:off x="27887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4" name="Google Shape;13684;p31"/>
            <p:cNvSpPr/>
            <p:nvPr/>
          </p:nvSpPr>
          <p:spPr>
            <a:xfrm>
              <a:off x="28806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5" name="Google Shape;13685;p31"/>
            <p:cNvSpPr/>
            <p:nvPr/>
          </p:nvSpPr>
          <p:spPr>
            <a:xfrm>
              <a:off x="297242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6" name="Google Shape;13686;p31"/>
            <p:cNvSpPr/>
            <p:nvPr/>
          </p:nvSpPr>
          <p:spPr>
            <a:xfrm>
              <a:off x="30643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7" name="Google Shape;13687;p31"/>
            <p:cNvSpPr/>
            <p:nvPr/>
          </p:nvSpPr>
          <p:spPr>
            <a:xfrm>
              <a:off x="31561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8" name="Google Shape;13688;p31"/>
            <p:cNvSpPr/>
            <p:nvPr/>
          </p:nvSpPr>
          <p:spPr>
            <a:xfrm>
              <a:off x="32478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9" name="Google Shape;13689;p31"/>
            <p:cNvSpPr/>
            <p:nvPr/>
          </p:nvSpPr>
          <p:spPr>
            <a:xfrm>
              <a:off x="333985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0" name="Google Shape;13690;p31"/>
            <p:cNvSpPr/>
            <p:nvPr/>
          </p:nvSpPr>
          <p:spPr>
            <a:xfrm>
              <a:off x="343157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1" name="Google Shape;13691;p31"/>
            <p:cNvSpPr/>
            <p:nvPr/>
          </p:nvSpPr>
          <p:spPr>
            <a:xfrm>
              <a:off x="35235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2" name="Google Shape;13692;p31"/>
            <p:cNvSpPr/>
            <p:nvPr/>
          </p:nvSpPr>
          <p:spPr>
            <a:xfrm>
              <a:off x="6764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3" name="Google Shape;13693;p31"/>
            <p:cNvSpPr/>
            <p:nvPr/>
          </p:nvSpPr>
          <p:spPr>
            <a:xfrm>
              <a:off x="76832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4" name="Google Shape;13694;p31"/>
            <p:cNvSpPr/>
            <p:nvPr/>
          </p:nvSpPr>
          <p:spPr>
            <a:xfrm>
              <a:off x="860125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5" name="Google Shape;13695;p31"/>
            <p:cNvSpPr/>
            <p:nvPr/>
          </p:nvSpPr>
          <p:spPr>
            <a:xfrm>
              <a:off x="9518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6" name="Google Shape;13696;p31"/>
            <p:cNvSpPr/>
            <p:nvPr/>
          </p:nvSpPr>
          <p:spPr>
            <a:xfrm>
              <a:off x="104382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7" name="Google Shape;13697;p31"/>
            <p:cNvSpPr/>
            <p:nvPr/>
          </p:nvSpPr>
          <p:spPr>
            <a:xfrm>
              <a:off x="11355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8" name="Google Shape;13698;p31"/>
            <p:cNvSpPr/>
            <p:nvPr/>
          </p:nvSpPr>
          <p:spPr>
            <a:xfrm>
              <a:off x="1227500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9" name="Google Shape;13699;p31"/>
            <p:cNvSpPr/>
            <p:nvPr/>
          </p:nvSpPr>
          <p:spPr>
            <a:xfrm>
              <a:off x="131927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0" name="Google Shape;13700;p31"/>
            <p:cNvSpPr/>
            <p:nvPr/>
          </p:nvSpPr>
          <p:spPr>
            <a:xfrm>
              <a:off x="1411200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1" name="Google Shape;13701;p31"/>
            <p:cNvSpPr/>
            <p:nvPr/>
          </p:nvSpPr>
          <p:spPr>
            <a:xfrm>
              <a:off x="150300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2" name="Google Shape;13702;p31"/>
            <p:cNvSpPr/>
            <p:nvPr/>
          </p:nvSpPr>
          <p:spPr>
            <a:xfrm>
              <a:off x="15947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3" name="Google Shape;13703;p31"/>
            <p:cNvSpPr/>
            <p:nvPr/>
          </p:nvSpPr>
          <p:spPr>
            <a:xfrm>
              <a:off x="16866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4" name="Google Shape;13704;p31"/>
            <p:cNvSpPr/>
            <p:nvPr/>
          </p:nvSpPr>
          <p:spPr>
            <a:xfrm>
              <a:off x="17784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5" name="Google Shape;13705;p31"/>
            <p:cNvSpPr/>
            <p:nvPr/>
          </p:nvSpPr>
          <p:spPr>
            <a:xfrm>
              <a:off x="187037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6" name="Google Shape;13706;p31"/>
            <p:cNvSpPr/>
            <p:nvPr/>
          </p:nvSpPr>
          <p:spPr>
            <a:xfrm>
              <a:off x="19621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7" name="Google Shape;13707;p31"/>
            <p:cNvSpPr/>
            <p:nvPr/>
          </p:nvSpPr>
          <p:spPr>
            <a:xfrm>
              <a:off x="2054075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8" name="Google Shape;13708;p31"/>
            <p:cNvSpPr/>
            <p:nvPr/>
          </p:nvSpPr>
          <p:spPr>
            <a:xfrm>
              <a:off x="21458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9" name="Google Shape;13709;p31"/>
            <p:cNvSpPr/>
            <p:nvPr/>
          </p:nvSpPr>
          <p:spPr>
            <a:xfrm>
              <a:off x="2237800" y="35856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0" name="Google Shape;13710;p31"/>
            <p:cNvSpPr/>
            <p:nvPr/>
          </p:nvSpPr>
          <p:spPr>
            <a:xfrm>
              <a:off x="23295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1" name="Google Shape;13711;p31"/>
            <p:cNvSpPr/>
            <p:nvPr/>
          </p:nvSpPr>
          <p:spPr>
            <a:xfrm>
              <a:off x="242132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2" name="Google Shape;13712;p31"/>
            <p:cNvSpPr/>
            <p:nvPr/>
          </p:nvSpPr>
          <p:spPr>
            <a:xfrm>
              <a:off x="25132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3" name="Google Shape;13713;p31"/>
            <p:cNvSpPr/>
            <p:nvPr/>
          </p:nvSpPr>
          <p:spPr>
            <a:xfrm>
              <a:off x="260500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4" name="Google Shape;13714;p31"/>
            <p:cNvSpPr/>
            <p:nvPr/>
          </p:nvSpPr>
          <p:spPr>
            <a:xfrm>
              <a:off x="26969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5" name="Google Shape;13715;p31"/>
            <p:cNvSpPr/>
            <p:nvPr/>
          </p:nvSpPr>
          <p:spPr>
            <a:xfrm>
              <a:off x="27887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6" name="Google Shape;13716;p31"/>
            <p:cNvSpPr/>
            <p:nvPr/>
          </p:nvSpPr>
          <p:spPr>
            <a:xfrm>
              <a:off x="28806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7" name="Google Shape;13717;p31"/>
            <p:cNvSpPr/>
            <p:nvPr/>
          </p:nvSpPr>
          <p:spPr>
            <a:xfrm>
              <a:off x="297242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8" name="Google Shape;13718;p31"/>
            <p:cNvSpPr/>
            <p:nvPr/>
          </p:nvSpPr>
          <p:spPr>
            <a:xfrm>
              <a:off x="30643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9" name="Google Shape;13719;p31"/>
            <p:cNvSpPr/>
            <p:nvPr/>
          </p:nvSpPr>
          <p:spPr>
            <a:xfrm>
              <a:off x="31561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0" name="Google Shape;13720;p31"/>
            <p:cNvSpPr/>
            <p:nvPr/>
          </p:nvSpPr>
          <p:spPr>
            <a:xfrm>
              <a:off x="32478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1" name="Google Shape;13721;p31"/>
            <p:cNvSpPr/>
            <p:nvPr/>
          </p:nvSpPr>
          <p:spPr>
            <a:xfrm>
              <a:off x="333985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2" name="Google Shape;13722;p31"/>
            <p:cNvSpPr/>
            <p:nvPr/>
          </p:nvSpPr>
          <p:spPr>
            <a:xfrm>
              <a:off x="343157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3" name="Google Shape;13723;p31"/>
            <p:cNvSpPr/>
            <p:nvPr/>
          </p:nvSpPr>
          <p:spPr>
            <a:xfrm>
              <a:off x="35235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4" name="Google Shape;13724;p31"/>
            <p:cNvSpPr/>
            <p:nvPr/>
          </p:nvSpPr>
          <p:spPr>
            <a:xfrm>
              <a:off x="6764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5" name="Google Shape;13725;p31"/>
            <p:cNvSpPr/>
            <p:nvPr/>
          </p:nvSpPr>
          <p:spPr>
            <a:xfrm>
              <a:off x="76832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6" name="Google Shape;13726;p31"/>
            <p:cNvSpPr/>
            <p:nvPr/>
          </p:nvSpPr>
          <p:spPr>
            <a:xfrm>
              <a:off x="860125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7" name="Google Shape;13727;p31"/>
            <p:cNvSpPr/>
            <p:nvPr/>
          </p:nvSpPr>
          <p:spPr>
            <a:xfrm>
              <a:off x="9518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8" name="Google Shape;13728;p31"/>
            <p:cNvSpPr/>
            <p:nvPr/>
          </p:nvSpPr>
          <p:spPr>
            <a:xfrm>
              <a:off x="104382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9" name="Google Shape;13729;p31"/>
            <p:cNvSpPr/>
            <p:nvPr/>
          </p:nvSpPr>
          <p:spPr>
            <a:xfrm>
              <a:off x="11355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0" name="Google Shape;13730;p31"/>
            <p:cNvSpPr/>
            <p:nvPr/>
          </p:nvSpPr>
          <p:spPr>
            <a:xfrm>
              <a:off x="1227500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1" name="Google Shape;13731;p31"/>
            <p:cNvSpPr/>
            <p:nvPr/>
          </p:nvSpPr>
          <p:spPr>
            <a:xfrm>
              <a:off x="131927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2" name="Google Shape;13732;p31"/>
            <p:cNvSpPr/>
            <p:nvPr/>
          </p:nvSpPr>
          <p:spPr>
            <a:xfrm>
              <a:off x="1411200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3" name="Google Shape;13733;p31"/>
            <p:cNvSpPr/>
            <p:nvPr/>
          </p:nvSpPr>
          <p:spPr>
            <a:xfrm>
              <a:off x="150300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4" name="Google Shape;13734;p31"/>
            <p:cNvSpPr/>
            <p:nvPr/>
          </p:nvSpPr>
          <p:spPr>
            <a:xfrm>
              <a:off x="15947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43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5" name="Google Shape;13735;p31"/>
            <p:cNvSpPr/>
            <p:nvPr/>
          </p:nvSpPr>
          <p:spPr>
            <a:xfrm>
              <a:off x="16866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6" name="Google Shape;13736;p31"/>
            <p:cNvSpPr/>
            <p:nvPr/>
          </p:nvSpPr>
          <p:spPr>
            <a:xfrm>
              <a:off x="17784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7" name="Google Shape;13737;p31"/>
            <p:cNvSpPr/>
            <p:nvPr/>
          </p:nvSpPr>
          <p:spPr>
            <a:xfrm>
              <a:off x="187037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8" name="Google Shape;13738;p31"/>
            <p:cNvSpPr/>
            <p:nvPr/>
          </p:nvSpPr>
          <p:spPr>
            <a:xfrm>
              <a:off x="19621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43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9" name="Google Shape;13739;p31"/>
            <p:cNvSpPr/>
            <p:nvPr/>
          </p:nvSpPr>
          <p:spPr>
            <a:xfrm>
              <a:off x="2054075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0" name="Google Shape;13740;p31"/>
            <p:cNvSpPr/>
            <p:nvPr/>
          </p:nvSpPr>
          <p:spPr>
            <a:xfrm>
              <a:off x="21458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1" name="Google Shape;13741;p31"/>
            <p:cNvSpPr/>
            <p:nvPr/>
          </p:nvSpPr>
          <p:spPr>
            <a:xfrm>
              <a:off x="2237800" y="36776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2" name="Google Shape;13742;p31"/>
            <p:cNvSpPr/>
            <p:nvPr/>
          </p:nvSpPr>
          <p:spPr>
            <a:xfrm>
              <a:off x="23295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43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3" name="Google Shape;13743;p31"/>
            <p:cNvSpPr/>
            <p:nvPr/>
          </p:nvSpPr>
          <p:spPr>
            <a:xfrm>
              <a:off x="242132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43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4" name="Google Shape;13744;p31"/>
            <p:cNvSpPr/>
            <p:nvPr/>
          </p:nvSpPr>
          <p:spPr>
            <a:xfrm>
              <a:off x="25132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5" name="Google Shape;13745;p31"/>
            <p:cNvSpPr/>
            <p:nvPr/>
          </p:nvSpPr>
          <p:spPr>
            <a:xfrm>
              <a:off x="260500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6" name="Google Shape;13746;p31"/>
            <p:cNvSpPr/>
            <p:nvPr/>
          </p:nvSpPr>
          <p:spPr>
            <a:xfrm>
              <a:off x="26969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43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7" name="Google Shape;13747;p31"/>
            <p:cNvSpPr/>
            <p:nvPr/>
          </p:nvSpPr>
          <p:spPr>
            <a:xfrm>
              <a:off x="27887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8" name="Google Shape;13748;p31"/>
            <p:cNvSpPr/>
            <p:nvPr/>
          </p:nvSpPr>
          <p:spPr>
            <a:xfrm>
              <a:off x="28806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9" name="Google Shape;13749;p31"/>
            <p:cNvSpPr/>
            <p:nvPr/>
          </p:nvSpPr>
          <p:spPr>
            <a:xfrm>
              <a:off x="297242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0" name="Google Shape;13750;p31"/>
            <p:cNvSpPr/>
            <p:nvPr/>
          </p:nvSpPr>
          <p:spPr>
            <a:xfrm>
              <a:off x="30643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43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1" name="Google Shape;13751;p31"/>
            <p:cNvSpPr/>
            <p:nvPr/>
          </p:nvSpPr>
          <p:spPr>
            <a:xfrm>
              <a:off x="31561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2" name="Google Shape;13752;p31"/>
            <p:cNvSpPr/>
            <p:nvPr/>
          </p:nvSpPr>
          <p:spPr>
            <a:xfrm>
              <a:off x="32478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3" name="Google Shape;13753;p31"/>
            <p:cNvSpPr/>
            <p:nvPr/>
          </p:nvSpPr>
          <p:spPr>
            <a:xfrm>
              <a:off x="333985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4" name="Google Shape;13754;p31"/>
            <p:cNvSpPr/>
            <p:nvPr/>
          </p:nvSpPr>
          <p:spPr>
            <a:xfrm>
              <a:off x="343157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5" name="Google Shape;13755;p31"/>
            <p:cNvSpPr/>
            <p:nvPr/>
          </p:nvSpPr>
          <p:spPr>
            <a:xfrm>
              <a:off x="35235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6" name="Google Shape;13756;p31"/>
            <p:cNvSpPr/>
            <p:nvPr/>
          </p:nvSpPr>
          <p:spPr>
            <a:xfrm>
              <a:off x="6764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7" name="Google Shape;13757;p31"/>
            <p:cNvSpPr/>
            <p:nvPr/>
          </p:nvSpPr>
          <p:spPr>
            <a:xfrm>
              <a:off x="76832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8" name="Google Shape;13758;p31"/>
            <p:cNvSpPr/>
            <p:nvPr/>
          </p:nvSpPr>
          <p:spPr>
            <a:xfrm>
              <a:off x="860125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9" name="Google Shape;13759;p31"/>
            <p:cNvSpPr/>
            <p:nvPr/>
          </p:nvSpPr>
          <p:spPr>
            <a:xfrm>
              <a:off x="9518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0" name="Google Shape;13760;p31"/>
            <p:cNvSpPr/>
            <p:nvPr/>
          </p:nvSpPr>
          <p:spPr>
            <a:xfrm>
              <a:off x="104382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1" name="Google Shape;13761;p31"/>
            <p:cNvSpPr/>
            <p:nvPr/>
          </p:nvSpPr>
          <p:spPr>
            <a:xfrm>
              <a:off x="11355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2" name="Google Shape;13762;p31"/>
            <p:cNvSpPr/>
            <p:nvPr/>
          </p:nvSpPr>
          <p:spPr>
            <a:xfrm>
              <a:off x="1227500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3" name="Google Shape;13763;p31"/>
            <p:cNvSpPr/>
            <p:nvPr/>
          </p:nvSpPr>
          <p:spPr>
            <a:xfrm>
              <a:off x="131927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4" name="Google Shape;13764;p31"/>
            <p:cNvSpPr/>
            <p:nvPr/>
          </p:nvSpPr>
          <p:spPr>
            <a:xfrm>
              <a:off x="1411200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5" name="Google Shape;13765;p31"/>
            <p:cNvSpPr/>
            <p:nvPr/>
          </p:nvSpPr>
          <p:spPr>
            <a:xfrm>
              <a:off x="150300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6" name="Google Shape;13766;p31"/>
            <p:cNvSpPr/>
            <p:nvPr/>
          </p:nvSpPr>
          <p:spPr>
            <a:xfrm>
              <a:off x="15947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7" name="Google Shape;13767;p31"/>
            <p:cNvSpPr/>
            <p:nvPr/>
          </p:nvSpPr>
          <p:spPr>
            <a:xfrm>
              <a:off x="16866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8" name="Google Shape;13768;p31"/>
            <p:cNvSpPr/>
            <p:nvPr/>
          </p:nvSpPr>
          <p:spPr>
            <a:xfrm>
              <a:off x="17784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9" name="Google Shape;13769;p31"/>
            <p:cNvSpPr/>
            <p:nvPr/>
          </p:nvSpPr>
          <p:spPr>
            <a:xfrm>
              <a:off x="187037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0" name="Google Shape;13770;p31"/>
            <p:cNvSpPr/>
            <p:nvPr/>
          </p:nvSpPr>
          <p:spPr>
            <a:xfrm>
              <a:off x="19621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1" name="Google Shape;13771;p31"/>
            <p:cNvSpPr/>
            <p:nvPr/>
          </p:nvSpPr>
          <p:spPr>
            <a:xfrm>
              <a:off x="2054075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2" name="Google Shape;13772;p31"/>
            <p:cNvSpPr/>
            <p:nvPr/>
          </p:nvSpPr>
          <p:spPr>
            <a:xfrm>
              <a:off x="21458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3" name="Google Shape;13773;p31"/>
            <p:cNvSpPr/>
            <p:nvPr/>
          </p:nvSpPr>
          <p:spPr>
            <a:xfrm>
              <a:off x="2237800" y="37693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4" name="Google Shape;13774;p31"/>
            <p:cNvSpPr/>
            <p:nvPr/>
          </p:nvSpPr>
          <p:spPr>
            <a:xfrm>
              <a:off x="23295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5" name="Google Shape;13775;p31"/>
            <p:cNvSpPr/>
            <p:nvPr/>
          </p:nvSpPr>
          <p:spPr>
            <a:xfrm>
              <a:off x="242132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6" name="Google Shape;13776;p31"/>
            <p:cNvSpPr/>
            <p:nvPr/>
          </p:nvSpPr>
          <p:spPr>
            <a:xfrm>
              <a:off x="25132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7" name="Google Shape;13777;p31"/>
            <p:cNvSpPr/>
            <p:nvPr/>
          </p:nvSpPr>
          <p:spPr>
            <a:xfrm>
              <a:off x="260500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8" name="Google Shape;13778;p31"/>
            <p:cNvSpPr/>
            <p:nvPr/>
          </p:nvSpPr>
          <p:spPr>
            <a:xfrm>
              <a:off x="26969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9" name="Google Shape;13779;p31"/>
            <p:cNvSpPr/>
            <p:nvPr/>
          </p:nvSpPr>
          <p:spPr>
            <a:xfrm>
              <a:off x="27887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0" name="Google Shape;13780;p31"/>
            <p:cNvSpPr/>
            <p:nvPr/>
          </p:nvSpPr>
          <p:spPr>
            <a:xfrm>
              <a:off x="28806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1" name="Google Shape;13781;p31"/>
            <p:cNvSpPr/>
            <p:nvPr/>
          </p:nvSpPr>
          <p:spPr>
            <a:xfrm>
              <a:off x="297242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2" name="Google Shape;13782;p31"/>
            <p:cNvSpPr/>
            <p:nvPr/>
          </p:nvSpPr>
          <p:spPr>
            <a:xfrm>
              <a:off x="30643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3" name="Google Shape;13783;p31"/>
            <p:cNvSpPr/>
            <p:nvPr/>
          </p:nvSpPr>
          <p:spPr>
            <a:xfrm>
              <a:off x="31561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4" name="Google Shape;13784;p31"/>
            <p:cNvSpPr/>
            <p:nvPr/>
          </p:nvSpPr>
          <p:spPr>
            <a:xfrm>
              <a:off x="32478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5" name="Google Shape;13785;p31"/>
            <p:cNvSpPr/>
            <p:nvPr/>
          </p:nvSpPr>
          <p:spPr>
            <a:xfrm>
              <a:off x="333985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6" name="Google Shape;13786;p31"/>
            <p:cNvSpPr/>
            <p:nvPr/>
          </p:nvSpPr>
          <p:spPr>
            <a:xfrm>
              <a:off x="343157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7" name="Google Shape;13787;p31"/>
            <p:cNvSpPr/>
            <p:nvPr/>
          </p:nvSpPr>
          <p:spPr>
            <a:xfrm>
              <a:off x="35235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8" name="Google Shape;13788;p31"/>
            <p:cNvSpPr/>
            <p:nvPr/>
          </p:nvSpPr>
          <p:spPr>
            <a:xfrm>
              <a:off x="6764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9" name="Google Shape;13789;p31"/>
            <p:cNvSpPr/>
            <p:nvPr/>
          </p:nvSpPr>
          <p:spPr>
            <a:xfrm>
              <a:off x="76832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0" name="Google Shape;13790;p31"/>
            <p:cNvSpPr/>
            <p:nvPr/>
          </p:nvSpPr>
          <p:spPr>
            <a:xfrm>
              <a:off x="860125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1" name="Google Shape;13791;p31"/>
            <p:cNvSpPr/>
            <p:nvPr/>
          </p:nvSpPr>
          <p:spPr>
            <a:xfrm>
              <a:off x="9518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2" name="Google Shape;13792;p31"/>
            <p:cNvSpPr/>
            <p:nvPr/>
          </p:nvSpPr>
          <p:spPr>
            <a:xfrm>
              <a:off x="104382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3" name="Google Shape;13793;p31"/>
            <p:cNvSpPr/>
            <p:nvPr/>
          </p:nvSpPr>
          <p:spPr>
            <a:xfrm>
              <a:off x="11355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4" name="Google Shape;13794;p31"/>
            <p:cNvSpPr/>
            <p:nvPr/>
          </p:nvSpPr>
          <p:spPr>
            <a:xfrm>
              <a:off x="1227500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5" name="Google Shape;13795;p31"/>
            <p:cNvSpPr/>
            <p:nvPr/>
          </p:nvSpPr>
          <p:spPr>
            <a:xfrm>
              <a:off x="131927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6" name="Google Shape;13796;p31"/>
            <p:cNvSpPr/>
            <p:nvPr/>
          </p:nvSpPr>
          <p:spPr>
            <a:xfrm>
              <a:off x="1411200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7" name="Google Shape;13797;p31"/>
            <p:cNvSpPr/>
            <p:nvPr/>
          </p:nvSpPr>
          <p:spPr>
            <a:xfrm>
              <a:off x="150300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8" name="Google Shape;13798;p31"/>
            <p:cNvSpPr/>
            <p:nvPr/>
          </p:nvSpPr>
          <p:spPr>
            <a:xfrm>
              <a:off x="15947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9" name="Google Shape;13799;p31"/>
            <p:cNvSpPr/>
            <p:nvPr/>
          </p:nvSpPr>
          <p:spPr>
            <a:xfrm>
              <a:off x="16866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0" name="Google Shape;13800;p31"/>
            <p:cNvSpPr/>
            <p:nvPr/>
          </p:nvSpPr>
          <p:spPr>
            <a:xfrm>
              <a:off x="17784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1" name="Google Shape;13801;p31"/>
            <p:cNvSpPr/>
            <p:nvPr/>
          </p:nvSpPr>
          <p:spPr>
            <a:xfrm>
              <a:off x="187037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2" name="Google Shape;13802;p31"/>
            <p:cNvSpPr/>
            <p:nvPr/>
          </p:nvSpPr>
          <p:spPr>
            <a:xfrm>
              <a:off x="19621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3" name="Google Shape;13803;p31"/>
            <p:cNvSpPr/>
            <p:nvPr/>
          </p:nvSpPr>
          <p:spPr>
            <a:xfrm>
              <a:off x="2054075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4" name="Google Shape;13804;p31"/>
            <p:cNvSpPr/>
            <p:nvPr/>
          </p:nvSpPr>
          <p:spPr>
            <a:xfrm>
              <a:off x="21458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5" name="Google Shape;13805;p31"/>
            <p:cNvSpPr/>
            <p:nvPr/>
          </p:nvSpPr>
          <p:spPr>
            <a:xfrm>
              <a:off x="2237800" y="38611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6" name="Google Shape;13806;p31"/>
            <p:cNvSpPr/>
            <p:nvPr/>
          </p:nvSpPr>
          <p:spPr>
            <a:xfrm>
              <a:off x="23295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7" name="Google Shape;13807;p31"/>
            <p:cNvSpPr/>
            <p:nvPr/>
          </p:nvSpPr>
          <p:spPr>
            <a:xfrm>
              <a:off x="242132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8" name="Google Shape;13808;p31"/>
            <p:cNvSpPr/>
            <p:nvPr/>
          </p:nvSpPr>
          <p:spPr>
            <a:xfrm>
              <a:off x="25132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9" name="Google Shape;13809;p31"/>
            <p:cNvSpPr/>
            <p:nvPr/>
          </p:nvSpPr>
          <p:spPr>
            <a:xfrm>
              <a:off x="260500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0" name="Google Shape;13810;p31"/>
            <p:cNvSpPr/>
            <p:nvPr/>
          </p:nvSpPr>
          <p:spPr>
            <a:xfrm>
              <a:off x="26969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1" name="Google Shape;13811;p31"/>
            <p:cNvSpPr/>
            <p:nvPr/>
          </p:nvSpPr>
          <p:spPr>
            <a:xfrm>
              <a:off x="27887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2" name="Google Shape;13812;p31"/>
            <p:cNvSpPr/>
            <p:nvPr/>
          </p:nvSpPr>
          <p:spPr>
            <a:xfrm>
              <a:off x="28806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3" name="Google Shape;13813;p31"/>
            <p:cNvSpPr/>
            <p:nvPr/>
          </p:nvSpPr>
          <p:spPr>
            <a:xfrm>
              <a:off x="297242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4" name="Google Shape;13814;p31"/>
            <p:cNvSpPr/>
            <p:nvPr/>
          </p:nvSpPr>
          <p:spPr>
            <a:xfrm>
              <a:off x="30643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5" name="Google Shape;13815;p31"/>
            <p:cNvSpPr/>
            <p:nvPr/>
          </p:nvSpPr>
          <p:spPr>
            <a:xfrm>
              <a:off x="31561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6" name="Google Shape;13816;p31"/>
            <p:cNvSpPr/>
            <p:nvPr/>
          </p:nvSpPr>
          <p:spPr>
            <a:xfrm>
              <a:off x="32478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7" name="Google Shape;13817;p31"/>
            <p:cNvSpPr/>
            <p:nvPr/>
          </p:nvSpPr>
          <p:spPr>
            <a:xfrm>
              <a:off x="333985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8" name="Google Shape;13818;p31"/>
            <p:cNvSpPr/>
            <p:nvPr/>
          </p:nvSpPr>
          <p:spPr>
            <a:xfrm>
              <a:off x="343157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9" name="Google Shape;13819;p31"/>
            <p:cNvSpPr/>
            <p:nvPr/>
          </p:nvSpPr>
          <p:spPr>
            <a:xfrm>
              <a:off x="35235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0" name="Google Shape;13820;p31"/>
            <p:cNvSpPr/>
            <p:nvPr/>
          </p:nvSpPr>
          <p:spPr>
            <a:xfrm>
              <a:off x="6764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1" name="Google Shape;13821;p31"/>
            <p:cNvSpPr/>
            <p:nvPr/>
          </p:nvSpPr>
          <p:spPr>
            <a:xfrm>
              <a:off x="76832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2" name="Google Shape;13822;p31"/>
            <p:cNvSpPr/>
            <p:nvPr/>
          </p:nvSpPr>
          <p:spPr>
            <a:xfrm>
              <a:off x="860125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3" name="Google Shape;13823;p31"/>
            <p:cNvSpPr/>
            <p:nvPr/>
          </p:nvSpPr>
          <p:spPr>
            <a:xfrm>
              <a:off x="9518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4" name="Google Shape;13824;p31"/>
            <p:cNvSpPr/>
            <p:nvPr/>
          </p:nvSpPr>
          <p:spPr>
            <a:xfrm>
              <a:off x="104382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5" name="Google Shape;13825;p31"/>
            <p:cNvSpPr/>
            <p:nvPr/>
          </p:nvSpPr>
          <p:spPr>
            <a:xfrm>
              <a:off x="11355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6" name="Google Shape;13826;p31"/>
            <p:cNvSpPr/>
            <p:nvPr/>
          </p:nvSpPr>
          <p:spPr>
            <a:xfrm>
              <a:off x="1227500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7" name="Google Shape;13827;p31"/>
            <p:cNvSpPr/>
            <p:nvPr/>
          </p:nvSpPr>
          <p:spPr>
            <a:xfrm>
              <a:off x="131927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8" name="Google Shape;13828;p31"/>
            <p:cNvSpPr/>
            <p:nvPr/>
          </p:nvSpPr>
          <p:spPr>
            <a:xfrm>
              <a:off x="1411200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9" name="Google Shape;13829;p31"/>
            <p:cNvSpPr/>
            <p:nvPr/>
          </p:nvSpPr>
          <p:spPr>
            <a:xfrm>
              <a:off x="150300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0" name="Google Shape;13830;p31"/>
            <p:cNvSpPr/>
            <p:nvPr/>
          </p:nvSpPr>
          <p:spPr>
            <a:xfrm>
              <a:off x="15947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1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1" name="Google Shape;13831;p31"/>
            <p:cNvSpPr/>
            <p:nvPr/>
          </p:nvSpPr>
          <p:spPr>
            <a:xfrm>
              <a:off x="16866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2" name="Google Shape;13832;p31"/>
            <p:cNvSpPr/>
            <p:nvPr/>
          </p:nvSpPr>
          <p:spPr>
            <a:xfrm>
              <a:off x="17784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3" name="Google Shape;13833;p31"/>
            <p:cNvSpPr/>
            <p:nvPr/>
          </p:nvSpPr>
          <p:spPr>
            <a:xfrm>
              <a:off x="187037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4" name="Google Shape;13834;p31"/>
            <p:cNvSpPr/>
            <p:nvPr/>
          </p:nvSpPr>
          <p:spPr>
            <a:xfrm>
              <a:off x="19621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1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5" name="Google Shape;13835;p31"/>
            <p:cNvSpPr/>
            <p:nvPr/>
          </p:nvSpPr>
          <p:spPr>
            <a:xfrm>
              <a:off x="2054075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6" name="Google Shape;13836;p31"/>
            <p:cNvSpPr/>
            <p:nvPr/>
          </p:nvSpPr>
          <p:spPr>
            <a:xfrm>
              <a:off x="21458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7" name="Google Shape;13837;p31"/>
            <p:cNvSpPr/>
            <p:nvPr/>
          </p:nvSpPr>
          <p:spPr>
            <a:xfrm>
              <a:off x="2237800" y="39530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8" name="Google Shape;13838;p31"/>
            <p:cNvSpPr/>
            <p:nvPr/>
          </p:nvSpPr>
          <p:spPr>
            <a:xfrm>
              <a:off x="23295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1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9" name="Google Shape;13839;p31"/>
            <p:cNvSpPr/>
            <p:nvPr/>
          </p:nvSpPr>
          <p:spPr>
            <a:xfrm>
              <a:off x="242132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1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0" name="Google Shape;13840;p31"/>
            <p:cNvSpPr/>
            <p:nvPr/>
          </p:nvSpPr>
          <p:spPr>
            <a:xfrm>
              <a:off x="25132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1" name="Google Shape;13841;p31"/>
            <p:cNvSpPr/>
            <p:nvPr/>
          </p:nvSpPr>
          <p:spPr>
            <a:xfrm>
              <a:off x="260500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2" name="Google Shape;13842;p31"/>
            <p:cNvSpPr/>
            <p:nvPr/>
          </p:nvSpPr>
          <p:spPr>
            <a:xfrm>
              <a:off x="26969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51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3" name="Google Shape;13843;p31"/>
            <p:cNvSpPr/>
            <p:nvPr/>
          </p:nvSpPr>
          <p:spPr>
            <a:xfrm>
              <a:off x="27887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4" name="Google Shape;13844;p31"/>
            <p:cNvSpPr/>
            <p:nvPr/>
          </p:nvSpPr>
          <p:spPr>
            <a:xfrm>
              <a:off x="28806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5" name="Google Shape;13845;p31"/>
            <p:cNvSpPr/>
            <p:nvPr/>
          </p:nvSpPr>
          <p:spPr>
            <a:xfrm>
              <a:off x="297242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6" name="Google Shape;13846;p31"/>
            <p:cNvSpPr/>
            <p:nvPr/>
          </p:nvSpPr>
          <p:spPr>
            <a:xfrm>
              <a:off x="30643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51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7" name="Google Shape;13847;p31"/>
            <p:cNvSpPr/>
            <p:nvPr/>
          </p:nvSpPr>
          <p:spPr>
            <a:xfrm>
              <a:off x="31561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8" name="Google Shape;13848;p31"/>
            <p:cNvSpPr/>
            <p:nvPr/>
          </p:nvSpPr>
          <p:spPr>
            <a:xfrm>
              <a:off x="32478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9" name="Google Shape;13849;p31"/>
            <p:cNvSpPr/>
            <p:nvPr/>
          </p:nvSpPr>
          <p:spPr>
            <a:xfrm>
              <a:off x="333985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0" name="Google Shape;13850;p31"/>
            <p:cNvSpPr/>
            <p:nvPr/>
          </p:nvSpPr>
          <p:spPr>
            <a:xfrm>
              <a:off x="343157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1" name="Google Shape;13851;p31"/>
            <p:cNvSpPr/>
            <p:nvPr/>
          </p:nvSpPr>
          <p:spPr>
            <a:xfrm>
              <a:off x="35235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2" name="Google Shape;13852;p31"/>
            <p:cNvSpPr/>
            <p:nvPr/>
          </p:nvSpPr>
          <p:spPr>
            <a:xfrm>
              <a:off x="6764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3" name="Google Shape;13853;p31"/>
            <p:cNvSpPr/>
            <p:nvPr/>
          </p:nvSpPr>
          <p:spPr>
            <a:xfrm>
              <a:off x="76832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4" name="Google Shape;13854;p31"/>
            <p:cNvSpPr/>
            <p:nvPr/>
          </p:nvSpPr>
          <p:spPr>
            <a:xfrm>
              <a:off x="860125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5" name="Google Shape;13855;p31"/>
            <p:cNvSpPr/>
            <p:nvPr/>
          </p:nvSpPr>
          <p:spPr>
            <a:xfrm>
              <a:off x="9518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6" name="Google Shape;13856;p31"/>
            <p:cNvSpPr/>
            <p:nvPr/>
          </p:nvSpPr>
          <p:spPr>
            <a:xfrm>
              <a:off x="104382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7" name="Google Shape;13857;p31"/>
            <p:cNvSpPr/>
            <p:nvPr/>
          </p:nvSpPr>
          <p:spPr>
            <a:xfrm>
              <a:off x="11355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8" name="Google Shape;13858;p31"/>
            <p:cNvSpPr/>
            <p:nvPr/>
          </p:nvSpPr>
          <p:spPr>
            <a:xfrm>
              <a:off x="1227500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9" name="Google Shape;13859;p31"/>
            <p:cNvSpPr/>
            <p:nvPr/>
          </p:nvSpPr>
          <p:spPr>
            <a:xfrm>
              <a:off x="131927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0" name="Google Shape;13860;p31"/>
            <p:cNvSpPr/>
            <p:nvPr/>
          </p:nvSpPr>
          <p:spPr>
            <a:xfrm>
              <a:off x="1411200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1" name="Google Shape;13861;p31"/>
            <p:cNvSpPr/>
            <p:nvPr/>
          </p:nvSpPr>
          <p:spPr>
            <a:xfrm>
              <a:off x="150300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2" name="Google Shape;13862;p31"/>
            <p:cNvSpPr/>
            <p:nvPr/>
          </p:nvSpPr>
          <p:spPr>
            <a:xfrm>
              <a:off x="15947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3" name="Google Shape;13863;p31"/>
            <p:cNvSpPr/>
            <p:nvPr/>
          </p:nvSpPr>
          <p:spPr>
            <a:xfrm>
              <a:off x="16866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4" name="Google Shape;13864;p31"/>
            <p:cNvSpPr/>
            <p:nvPr/>
          </p:nvSpPr>
          <p:spPr>
            <a:xfrm>
              <a:off x="17784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5" name="Google Shape;13865;p31"/>
            <p:cNvSpPr/>
            <p:nvPr/>
          </p:nvSpPr>
          <p:spPr>
            <a:xfrm>
              <a:off x="187037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6" name="Google Shape;13866;p31"/>
            <p:cNvSpPr/>
            <p:nvPr/>
          </p:nvSpPr>
          <p:spPr>
            <a:xfrm>
              <a:off x="19621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7" name="Google Shape;13867;p31"/>
            <p:cNvSpPr/>
            <p:nvPr/>
          </p:nvSpPr>
          <p:spPr>
            <a:xfrm>
              <a:off x="2054075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8" name="Google Shape;13868;p31"/>
            <p:cNvSpPr/>
            <p:nvPr/>
          </p:nvSpPr>
          <p:spPr>
            <a:xfrm>
              <a:off x="21458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9" name="Google Shape;13869;p31"/>
            <p:cNvSpPr/>
            <p:nvPr/>
          </p:nvSpPr>
          <p:spPr>
            <a:xfrm>
              <a:off x="2237800" y="40448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0" name="Google Shape;13870;p31"/>
            <p:cNvSpPr/>
            <p:nvPr/>
          </p:nvSpPr>
          <p:spPr>
            <a:xfrm>
              <a:off x="23295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1" name="Google Shape;13871;p31"/>
            <p:cNvSpPr/>
            <p:nvPr/>
          </p:nvSpPr>
          <p:spPr>
            <a:xfrm>
              <a:off x="242132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2" name="Google Shape;13872;p31"/>
            <p:cNvSpPr/>
            <p:nvPr/>
          </p:nvSpPr>
          <p:spPr>
            <a:xfrm>
              <a:off x="25132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3" name="Google Shape;13873;p31"/>
            <p:cNvSpPr/>
            <p:nvPr/>
          </p:nvSpPr>
          <p:spPr>
            <a:xfrm>
              <a:off x="260500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4" name="Google Shape;13874;p31"/>
            <p:cNvSpPr/>
            <p:nvPr/>
          </p:nvSpPr>
          <p:spPr>
            <a:xfrm>
              <a:off x="26969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5" name="Google Shape;13875;p31"/>
            <p:cNvSpPr/>
            <p:nvPr/>
          </p:nvSpPr>
          <p:spPr>
            <a:xfrm>
              <a:off x="27887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6" name="Google Shape;13876;p31"/>
            <p:cNvSpPr/>
            <p:nvPr/>
          </p:nvSpPr>
          <p:spPr>
            <a:xfrm>
              <a:off x="28806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7" name="Google Shape;13877;p31"/>
            <p:cNvSpPr/>
            <p:nvPr/>
          </p:nvSpPr>
          <p:spPr>
            <a:xfrm>
              <a:off x="297242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8" name="Google Shape;13878;p31"/>
            <p:cNvSpPr/>
            <p:nvPr/>
          </p:nvSpPr>
          <p:spPr>
            <a:xfrm>
              <a:off x="30643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9" name="Google Shape;13879;p31"/>
            <p:cNvSpPr/>
            <p:nvPr/>
          </p:nvSpPr>
          <p:spPr>
            <a:xfrm>
              <a:off x="31561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0" name="Google Shape;13880;p31"/>
            <p:cNvSpPr/>
            <p:nvPr/>
          </p:nvSpPr>
          <p:spPr>
            <a:xfrm>
              <a:off x="32478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1" name="Google Shape;13881;p31"/>
            <p:cNvSpPr/>
            <p:nvPr/>
          </p:nvSpPr>
          <p:spPr>
            <a:xfrm>
              <a:off x="333985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2" name="Google Shape;13882;p31"/>
            <p:cNvSpPr/>
            <p:nvPr/>
          </p:nvSpPr>
          <p:spPr>
            <a:xfrm>
              <a:off x="343157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3" name="Google Shape;13883;p31"/>
            <p:cNvSpPr/>
            <p:nvPr/>
          </p:nvSpPr>
          <p:spPr>
            <a:xfrm>
              <a:off x="35235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4" name="Google Shape;13884;p31"/>
            <p:cNvSpPr/>
            <p:nvPr/>
          </p:nvSpPr>
          <p:spPr>
            <a:xfrm>
              <a:off x="6764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5" name="Google Shape;13885;p31"/>
            <p:cNvSpPr/>
            <p:nvPr/>
          </p:nvSpPr>
          <p:spPr>
            <a:xfrm>
              <a:off x="76832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6" name="Google Shape;13886;p31"/>
            <p:cNvSpPr/>
            <p:nvPr/>
          </p:nvSpPr>
          <p:spPr>
            <a:xfrm>
              <a:off x="860125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7" name="Google Shape;13887;p31"/>
            <p:cNvSpPr/>
            <p:nvPr/>
          </p:nvSpPr>
          <p:spPr>
            <a:xfrm>
              <a:off x="9518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8" name="Google Shape;13888;p31"/>
            <p:cNvSpPr/>
            <p:nvPr/>
          </p:nvSpPr>
          <p:spPr>
            <a:xfrm>
              <a:off x="104382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9" name="Google Shape;13889;p31"/>
            <p:cNvSpPr/>
            <p:nvPr/>
          </p:nvSpPr>
          <p:spPr>
            <a:xfrm>
              <a:off x="11355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0" name="Google Shape;13890;p31"/>
            <p:cNvSpPr/>
            <p:nvPr/>
          </p:nvSpPr>
          <p:spPr>
            <a:xfrm>
              <a:off x="1227500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1" name="Google Shape;13891;p31"/>
            <p:cNvSpPr/>
            <p:nvPr/>
          </p:nvSpPr>
          <p:spPr>
            <a:xfrm>
              <a:off x="131927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2" name="Google Shape;13892;p31"/>
            <p:cNvSpPr/>
            <p:nvPr/>
          </p:nvSpPr>
          <p:spPr>
            <a:xfrm>
              <a:off x="1411200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3" name="Google Shape;13893;p31"/>
            <p:cNvSpPr/>
            <p:nvPr/>
          </p:nvSpPr>
          <p:spPr>
            <a:xfrm>
              <a:off x="150300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4" name="Google Shape;13894;p31"/>
            <p:cNvSpPr/>
            <p:nvPr/>
          </p:nvSpPr>
          <p:spPr>
            <a:xfrm>
              <a:off x="15947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50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5" name="Google Shape;13895;p31"/>
            <p:cNvSpPr/>
            <p:nvPr/>
          </p:nvSpPr>
          <p:spPr>
            <a:xfrm>
              <a:off x="16866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6" name="Google Shape;13896;p31"/>
            <p:cNvSpPr/>
            <p:nvPr/>
          </p:nvSpPr>
          <p:spPr>
            <a:xfrm>
              <a:off x="17784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7" name="Google Shape;13897;p31"/>
            <p:cNvSpPr/>
            <p:nvPr/>
          </p:nvSpPr>
          <p:spPr>
            <a:xfrm>
              <a:off x="187037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8" name="Google Shape;13898;p31"/>
            <p:cNvSpPr/>
            <p:nvPr/>
          </p:nvSpPr>
          <p:spPr>
            <a:xfrm>
              <a:off x="19621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50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9" name="Google Shape;13899;p31"/>
            <p:cNvSpPr/>
            <p:nvPr/>
          </p:nvSpPr>
          <p:spPr>
            <a:xfrm>
              <a:off x="2054075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0" name="Google Shape;13900;p31"/>
            <p:cNvSpPr/>
            <p:nvPr/>
          </p:nvSpPr>
          <p:spPr>
            <a:xfrm>
              <a:off x="21458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1" name="Google Shape;13901;p31"/>
            <p:cNvSpPr/>
            <p:nvPr/>
          </p:nvSpPr>
          <p:spPr>
            <a:xfrm>
              <a:off x="2237800" y="41367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2" name="Google Shape;13902;p31"/>
            <p:cNvSpPr/>
            <p:nvPr/>
          </p:nvSpPr>
          <p:spPr>
            <a:xfrm>
              <a:off x="23295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50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3" name="Google Shape;13903;p31"/>
            <p:cNvSpPr/>
            <p:nvPr/>
          </p:nvSpPr>
          <p:spPr>
            <a:xfrm>
              <a:off x="242132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50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4" name="Google Shape;13904;p31"/>
            <p:cNvSpPr/>
            <p:nvPr/>
          </p:nvSpPr>
          <p:spPr>
            <a:xfrm>
              <a:off x="25132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5" name="Google Shape;13905;p31"/>
            <p:cNvSpPr/>
            <p:nvPr/>
          </p:nvSpPr>
          <p:spPr>
            <a:xfrm>
              <a:off x="260500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6" name="Google Shape;13906;p31"/>
            <p:cNvSpPr/>
            <p:nvPr/>
          </p:nvSpPr>
          <p:spPr>
            <a:xfrm>
              <a:off x="26969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50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7" name="Google Shape;13907;p31"/>
            <p:cNvSpPr/>
            <p:nvPr/>
          </p:nvSpPr>
          <p:spPr>
            <a:xfrm>
              <a:off x="27887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8" name="Google Shape;13908;p31"/>
            <p:cNvSpPr/>
            <p:nvPr/>
          </p:nvSpPr>
          <p:spPr>
            <a:xfrm>
              <a:off x="28806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9" name="Google Shape;13909;p31"/>
            <p:cNvSpPr/>
            <p:nvPr/>
          </p:nvSpPr>
          <p:spPr>
            <a:xfrm>
              <a:off x="297242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0" name="Google Shape;13910;p31"/>
            <p:cNvSpPr/>
            <p:nvPr/>
          </p:nvSpPr>
          <p:spPr>
            <a:xfrm>
              <a:off x="30643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50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1" name="Google Shape;13911;p31"/>
            <p:cNvSpPr/>
            <p:nvPr/>
          </p:nvSpPr>
          <p:spPr>
            <a:xfrm>
              <a:off x="31561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2" name="Google Shape;13912;p31"/>
            <p:cNvSpPr/>
            <p:nvPr/>
          </p:nvSpPr>
          <p:spPr>
            <a:xfrm>
              <a:off x="32478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3" name="Google Shape;13913;p31"/>
            <p:cNvSpPr/>
            <p:nvPr/>
          </p:nvSpPr>
          <p:spPr>
            <a:xfrm>
              <a:off x="333985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4" name="Google Shape;13914;p31"/>
            <p:cNvSpPr/>
            <p:nvPr/>
          </p:nvSpPr>
          <p:spPr>
            <a:xfrm>
              <a:off x="343157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5" name="Google Shape;13915;p31"/>
            <p:cNvSpPr/>
            <p:nvPr/>
          </p:nvSpPr>
          <p:spPr>
            <a:xfrm>
              <a:off x="35235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6" name="Google Shape;13916;p31"/>
            <p:cNvSpPr/>
            <p:nvPr/>
          </p:nvSpPr>
          <p:spPr>
            <a:xfrm>
              <a:off x="6764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7" name="Google Shape;13917;p31"/>
            <p:cNvSpPr/>
            <p:nvPr/>
          </p:nvSpPr>
          <p:spPr>
            <a:xfrm>
              <a:off x="76832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8" name="Google Shape;13918;p31"/>
            <p:cNvSpPr/>
            <p:nvPr/>
          </p:nvSpPr>
          <p:spPr>
            <a:xfrm>
              <a:off x="860125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9" name="Google Shape;13919;p31"/>
            <p:cNvSpPr/>
            <p:nvPr/>
          </p:nvSpPr>
          <p:spPr>
            <a:xfrm>
              <a:off x="9518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0" name="Google Shape;13920;p31"/>
            <p:cNvSpPr/>
            <p:nvPr/>
          </p:nvSpPr>
          <p:spPr>
            <a:xfrm>
              <a:off x="104382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1" name="Google Shape;13921;p31"/>
            <p:cNvSpPr/>
            <p:nvPr/>
          </p:nvSpPr>
          <p:spPr>
            <a:xfrm>
              <a:off x="11355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2" name="Google Shape;13922;p31"/>
            <p:cNvSpPr/>
            <p:nvPr/>
          </p:nvSpPr>
          <p:spPr>
            <a:xfrm>
              <a:off x="1227500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3" name="Google Shape;13923;p31"/>
            <p:cNvSpPr/>
            <p:nvPr/>
          </p:nvSpPr>
          <p:spPr>
            <a:xfrm>
              <a:off x="131927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4" name="Google Shape;13924;p31"/>
            <p:cNvSpPr/>
            <p:nvPr/>
          </p:nvSpPr>
          <p:spPr>
            <a:xfrm>
              <a:off x="1411200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5" name="Google Shape;13925;p31"/>
            <p:cNvSpPr/>
            <p:nvPr/>
          </p:nvSpPr>
          <p:spPr>
            <a:xfrm>
              <a:off x="150300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6" name="Google Shape;13926;p31"/>
            <p:cNvSpPr/>
            <p:nvPr/>
          </p:nvSpPr>
          <p:spPr>
            <a:xfrm>
              <a:off x="15947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7" name="Google Shape;13927;p31"/>
            <p:cNvSpPr/>
            <p:nvPr/>
          </p:nvSpPr>
          <p:spPr>
            <a:xfrm>
              <a:off x="16866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8" name="Google Shape;13928;p31"/>
            <p:cNvSpPr/>
            <p:nvPr/>
          </p:nvSpPr>
          <p:spPr>
            <a:xfrm>
              <a:off x="17784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9" name="Google Shape;13929;p31"/>
            <p:cNvSpPr/>
            <p:nvPr/>
          </p:nvSpPr>
          <p:spPr>
            <a:xfrm>
              <a:off x="187037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0" name="Google Shape;13930;p31"/>
            <p:cNvSpPr/>
            <p:nvPr/>
          </p:nvSpPr>
          <p:spPr>
            <a:xfrm>
              <a:off x="19621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1" name="Google Shape;13931;p31"/>
            <p:cNvSpPr/>
            <p:nvPr/>
          </p:nvSpPr>
          <p:spPr>
            <a:xfrm>
              <a:off x="2054075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2" name="Google Shape;13932;p31"/>
            <p:cNvSpPr/>
            <p:nvPr/>
          </p:nvSpPr>
          <p:spPr>
            <a:xfrm>
              <a:off x="21458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3" name="Google Shape;13933;p31"/>
            <p:cNvSpPr/>
            <p:nvPr/>
          </p:nvSpPr>
          <p:spPr>
            <a:xfrm>
              <a:off x="2237800" y="42285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4" name="Google Shape;13934;p31"/>
            <p:cNvSpPr/>
            <p:nvPr/>
          </p:nvSpPr>
          <p:spPr>
            <a:xfrm>
              <a:off x="23295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5" name="Google Shape;13935;p31"/>
            <p:cNvSpPr/>
            <p:nvPr/>
          </p:nvSpPr>
          <p:spPr>
            <a:xfrm>
              <a:off x="242132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6" name="Google Shape;13936;p31"/>
            <p:cNvSpPr/>
            <p:nvPr/>
          </p:nvSpPr>
          <p:spPr>
            <a:xfrm>
              <a:off x="25132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7" name="Google Shape;13937;p31"/>
            <p:cNvSpPr/>
            <p:nvPr/>
          </p:nvSpPr>
          <p:spPr>
            <a:xfrm>
              <a:off x="260500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8" name="Google Shape;13938;p31"/>
            <p:cNvSpPr/>
            <p:nvPr/>
          </p:nvSpPr>
          <p:spPr>
            <a:xfrm>
              <a:off x="26969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9" name="Google Shape;13939;p31"/>
            <p:cNvSpPr/>
            <p:nvPr/>
          </p:nvSpPr>
          <p:spPr>
            <a:xfrm>
              <a:off x="27887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0" name="Google Shape;13940;p31"/>
            <p:cNvSpPr/>
            <p:nvPr/>
          </p:nvSpPr>
          <p:spPr>
            <a:xfrm>
              <a:off x="28806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1" name="Google Shape;13941;p31"/>
            <p:cNvSpPr/>
            <p:nvPr/>
          </p:nvSpPr>
          <p:spPr>
            <a:xfrm>
              <a:off x="297242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2" name="Google Shape;13942;p31"/>
            <p:cNvSpPr/>
            <p:nvPr/>
          </p:nvSpPr>
          <p:spPr>
            <a:xfrm>
              <a:off x="30643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3" name="Google Shape;13943;p31"/>
            <p:cNvSpPr/>
            <p:nvPr/>
          </p:nvSpPr>
          <p:spPr>
            <a:xfrm>
              <a:off x="31561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4" name="Google Shape;13944;p31"/>
            <p:cNvSpPr/>
            <p:nvPr/>
          </p:nvSpPr>
          <p:spPr>
            <a:xfrm>
              <a:off x="32478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5" name="Google Shape;13945;p31"/>
            <p:cNvSpPr/>
            <p:nvPr/>
          </p:nvSpPr>
          <p:spPr>
            <a:xfrm>
              <a:off x="333985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6" name="Google Shape;13946;p31"/>
            <p:cNvSpPr/>
            <p:nvPr/>
          </p:nvSpPr>
          <p:spPr>
            <a:xfrm>
              <a:off x="343157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7" name="Google Shape;13947;p31"/>
            <p:cNvSpPr/>
            <p:nvPr/>
          </p:nvSpPr>
          <p:spPr>
            <a:xfrm>
              <a:off x="35235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8" name="Google Shape;13948;p31"/>
            <p:cNvSpPr/>
            <p:nvPr/>
          </p:nvSpPr>
          <p:spPr>
            <a:xfrm>
              <a:off x="6764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9" name="Google Shape;13949;p31"/>
            <p:cNvSpPr/>
            <p:nvPr/>
          </p:nvSpPr>
          <p:spPr>
            <a:xfrm>
              <a:off x="76832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0" name="Google Shape;13950;p31"/>
            <p:cNvSpPr/>
            <p:nvPr/>
          </p:nvSpPr>
          <p:spPr>
            <a:xfrm>
              <a:off x="860125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1" name="Google Shape;13951;p31"/>
            <p:cNvSpPr/>
            <p:nvPr/>
          </p:nvSpPr>
          <p:spPr>
            <a:xfrm>
              <a:off x="9518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2" name="Google Shape;13952;p31"/>
            <p:cNvSpPr/>
            <p:nvPr/>
          </p:nvSpPr>
          <p:spPr>
            <a:xfrm>
              <a:off x="104382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3" name="Google Shape;13953;p31"/>
            <p:cNvSpPr/>
            <p:nvPr/>
          </p:nvSpPr>
          <p:spPr>
            <a:xfrm>
              <a:off x="11355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4" name="Google Shape;13954;p31"/>
            <p:cNvSpPr/>
            <p:nvPr/>
          </p:nvSpPr>
          <p:spPr>
            <a:xfrm>
              <a:off x="1227500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5" name="Google Shape;13955;p31"/>
            <p:cNvSpPr/>
            <p:nvPr/>
          </p:nvSpPr>
          <p:spPr>
            <a:xfrm>
              <a:off x="131927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6" name="Google Shape;13956;p31"/>
            <p:cNvSpPr/>
            <p:nvPr/>
          </p:nvSpPr>
          <p:spPr>
            <a:xfrm>
              <a:off x="1411200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7" name="Google Shape;13957;p31"/>
            <p:cNvSpPr/>
            <p:nvPr/>
          </p:nvSpPr>
          <p:spPr>
            <a:xfrm>
              <a:off x="150300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8" name="Google Shape;13958;p31"/>
            <p:cNvSpPr/>
            <p:nvPr/>
          </p:nvSpPr>
          <p:spPr>
            <a:xfrm>
              <a:off x="15947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9" name="Google Shape;13959;p31"/>
            <p:cNvSpPr/>
            <p:nvPr/>
          </p:nvSpPr>
          <p:spPr>
            <a:xfrm>
              <a:off x="16866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0" name="Google Shape;13960;p31"/>
            <p:cNvSpPr/>
            <p:nvPr/>
          </p:nvSpPr>
          <p:spPr>
            <a:xfrm>
              <a:off x="17784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1" name="Google Shape;13961;p31"/>
            <p:cNvSpPr/>
            <p:nvPr/>
          </p:nvSpPr>
          <p:spPr>
            <a:xfrm>
              <a:off x="187037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2" name="Google Shape;13962;p31"/>
            <p:cNvSpPr/>
            <p:nvPr/>
          </p:nvSpPr>
          <p:spPr>
            <a:xfrm>
              <a:off x="19621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3" name="Google Shape;13963;p31"/>
            <p:cNvSpPr/>
            <p:nvPr/>
          </p:nvSpPr>
          <p:spPr>
            <a:xfrm>
              <a:off x="2054075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4" name="Google Shape;13964;p31"/>
            <p:cNvSpPr/>
            <p:nvPr/>
          </p:nvSpPr>
          <p:spPr>
            <a:xfrm>
              <a:off x="21458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5" name="Google Shape;13965;p31"/>
            <p:cNvSpPr/>
            <p:nvPr/>
          </p:nvSpPr>
          <p:spPr>
            <a:xfrm>
              <a:off x="2237800" y="432045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6" name="Google Shape;13966;p31"/>
            <p:cNvSpPr/>
            <p:nvPr/>
          </p:nvSpPr>
          <p:spPr>
            <a:xfrm>
              <a:off x="23295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7" name="Google Shape;13967;p31"/>
            <p:cNvSpPr/>
            <p:nvPr/>
          </p:nvSpPr>
          <p:spPr>
            <a:xfrm>
              <a:off x="242132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8" name="Google Shape;13968;p31"/>
            <p:cNvSpPr/>
            <p:nvPr/>
          </p:nvSpPr>
          <p:spPr>
            <a:xfrm>
              <a:off x="25132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9" name="Google Shape;13969;p31"/>
            <p:cNvSpPr/>
            <p:nvPr/>
          </p:nvSpPr>
          <p:spPr>
            <a:xfrm>
              <a:off x="260500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0" name="Google Shape;13970;p31"/>
            <p:cNvSpPr/>
            <p:nvPr/>
          </p:nvSpPr>
          <p:spPr>
            <a:xfrm>
              <a:off x="26969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1" name="Google Shape;13971;p31"/>
            <p:cNvSpPr/>
            <p:nvPr/>
          </p:nvSpPr>
          <p:spPr>
            <a:xfrm>
              <a:off x="27887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2" name="Google Shape;13972;p31"/>
            <p:cNvSpPr/>
            <p:nvPr/>
          </p:nvSpPr>
          <p:spPr>
            <a:xfrm>
              <a:off x="28806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3" name="Google Shape;13973;p31"/>
            <p:cNvSpPr/>
            <p:nvPr/>
          </p:nvSpPr>
          <p:spPr>
            <a:xfrm>
              <a:off x="297242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4" name="Google Shape;13974;p31"/>
            <p:cNvSpPr/>
            <p:nvPr/>
          </p:nvSpPr>
          <p:spPr>
            <a:xfrm>
              <a:off x="30643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5" name="Google Shape;13975;p31"/>
            <p:cNvSpPr/>
            <p:nvPr/>
          </p:nvSpPr>
          <p:spPr>
            <a:xfrm>
              <a:off x="31561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6" name="Google Shape;13976;p31"/>
            <p:cNvSpPr/>
            <p:nvPr/>
          </p:nvSpPr>
          <p:spPr>
            <a:xfrm>
              <a:off x="32478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7" name="Google Shape;13977;p31"/>
            <p:cNvSpPr/>
            <p:nvPr/>
          </p:nvSpPr>
          <p:spPr>
            <a:xfrm>
              <a:off x="333985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8" name="Google Shape;13978;p31"/>
            <p:cNvSpPr/>
            <p:nvPr/>
          </p:nvSpPr>
          <p:spPr>
            <a:xfrm>
              <a:off x="343157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9" name="Google Shape;13979;p31"/>
            <p:cNvSpPr/>
            <p:nvPr/>
          </p:nvSpPr>
          <p:spPr>
            <a:xfrm>
              <a:off x="35235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0" name="Google Shape;13980;p31"/>
            <p:cNvSpPr/>
            <p:nvPr/>
          </p:nvSpPr>
          <p:spPr>
            <a:xfrm>
              <a:off x="6764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1" name="Google Shape;13981;p31"/>
            <p:cNvSpPr/>
            <p:nvPr/>
          </p:nvSpPr>
          <p:spPr>
            <a:xfrm>
              <a:off x="76832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2" name="Google Shape;13982;p31"/>
            <p:cNvSpPr/>
            <p:nvPr/>
          </p:nvSpPr>
          <p:spPr>
            <a:xfrm>
              <a:off x="860125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3" name="Google Shape;13983;p31"/>
            <p:cNvSpPr/>
            <p:nvPr/>
          </p:nvSpPr>
          <p:spPr>
            <a:xfrm>
              <a:off x="9518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4" name="Google Shape;13984;p31"/>
            <p:cNvSpPr/>
            <p:nvPr/>
          </p:nvSpPr>
          <p:spPr>
            <a:xfrm>
              <a:off x="104382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5" name="Google Shape;13985;p31"/>
            <p:cNvSpPr/>
            <p:nvPr/>
          </p:nvSpPr>
          <p:spPr>
            <a:xfrm>
              <a:off x="11355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6" name="Google Shape;13986;p31"/>
            <p:cNvSpPr/>
            <p:nvPr/>
          </p:nvSpPr>
          <p:spPr>
            <a:xfrm>
              <a:off x="1227500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7" name="Google Shape;13987;p31"/>
            <p:cNvSpPr/>
            <p:nvPr/>
          </p:nvSpPr>
          <p:spPr>
            <a:xfrm>
              <a:off x="131927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8" name="Google Shape;13988;p31"/>
            <p:cNvSpPr/>
            <p:nvPr/>
          </p:nvSpPr>
          <p:spPr>
            <a:xfrm>
              <a:off x="1411200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9" name="Google Shape;13989;p31"/>
            <p:cNvSpPr/>
            <p:nvPr/>
          </p:nvSpPr>
          <p:spPr>
            <a:xfrm>
              <a:off x="150300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0" name="Google Shape;13990;p31"/>
            <p:cNvSpPr/>
            <p:nvPr/>
          </p:nvSpPr>
          <p:spPr>
            <a:xfrm>
              <a:off x="15947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1" name="Google Shape;13991;p31"/>
            <p:cNvSpPr/>
            <p:nvPr/>
          </p:nvSpPr>
          <p:spPr>
            <a:xfrm>
              <a:off x="16866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2" name="Google Shape;13992;p31"/>
            <p:cNvSpPr/>
            <p:nvPr/>
          </p:nvSpPr>
          <p:spPr>
            <a:xfrm>
              <a:off x="17784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3" name="Google Shape;13993;p31"/>
            <p:cNvSpPr/>
            <p:nvPr/>
          </p:nvSpPr>
          <p:spPr>
            <a:xfrm>
              <a:off x="187037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4" name="Google Shape;13994;p31"/>
            <p:cNvSpPr/>
            <p:nvPr/>
          </p:nvSpPr>
          <p:spPr>
            <a:xfrm>
              <a:off x="19621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5" name="Google Shape;13995;p31"/>
            <p:cNvSpPr/>
            <p:nvPr/>
          </p:nvSpPr>
          <p:spPr>
            <a:xfrm>
              <a:off x="2054075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6" name="Google Shape;13996;p31"/>
            <p:cNvSpPr/>
            <p:nvPr/>
          </p:nvSpPr>
          <p:spPr>
            <a:xfrm>
              <a:off x="21458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7" name="Google Shape;13997;p31"/>
            <p:cNvSpPr/>
            <p:nvPr/>
          </p:nvSpPr>
          <p:spPr>
            <a:xfrm>
              <a:off x="2237800" y="44122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8" name="Google Shape;13998;p31"/>
            <p:cNvSpPr/>
            <p:nvPr/>
          </p:nvSpPr>
          <p:spPr>
            <a:xfrm>
              <a:off x="23295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9" name="Google Shape;13999;p31"/>
            <p:cNvSpPr/>
            <p:nvPr/>
          </p:nvSpPr>
          <p:spPr>
            <a:xfrm>
              <a:off x="242132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0" name="Google Shape;14000;p31"/>
            <p:cNvSpPr/>
            <p:nvPr/>
          </p:nvSpPr>
          <p:spPr>
            <a:xfrm>
              <a:off x="25132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1" name="Google Shape;14001;p31"/>
            <p:cNvSpPr/>
            <p:nvPr/>
          </p:nvSpPr>
          <p:spPr>
            <a:xfrm>
              <a:off x="260500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2" name="Google Shape;14002;p31"/>
            <p:cNvSpPr/>
            <p:nvPr/>
          </p:nvSpPr>
          <p:spPr>
            <a:xfrm>
              <a:off x="26969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3" name="Google Shape;14003;p31"/>
            <p:cNvSpPr/>
            <p:nvPr/>
          </p:nvSpPr>
          <p:spPr>
            <a:xfrm>
              <a:off x="27887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4" name="Google Shape;14004;p31"/>
            <p:cNvSpPr/>
            <p:nvPr/>
          </p:nvSpPr>
          <p:spPr>
            <a:xfrm>
              <a:off x="28806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5" name="Google Shape;14005;p31"/>
            <p:cNvSpPr/>
            <p:nvPr/>
          </p:nvSpPr>
          <p:spPr>
            <a:xfrm>
              <a:off x="297242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6" name="Google Shape;14006;p31"/>
            <p:cNvSpPr/>
            <p:nvPr/>
          </p:nvSpPr>
          <p:spPr>
            <a:xfrm>
              <a:off x="30643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7" name="Google Shape;14007;p31"/>
            <p:cNvSpPr/>
            <p:nvPr/>
          </p:nvSpPr>
          <p:spPr>
            <a:xfrm>
              <a:off x="31561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8" name="Google Shape;14008;p31"/>
            <p:cNvSpPr/>
            <p:nvPr/>
          </p:nvSpPr>
          <p:spPr>
            <a:xfrm>
              <a:off x="32478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9" name="Google Shape;14009;p31"/>
            <p:cNvSpPr/>
            <p:nvPr/>
          </p:nvSpPr>
          <p:spPr>
            <a:xfrm>
              <a:off x="333985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0" name="Google Shape;14010;p31"/>
            <p:cNvSpPr/>
            <p:nvPr/>
          </p:nvSpPr>
          <p:spPr>
            <a:xfrm>
              <a:off x="343157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1" name="Google Shape;14011;p31"/>
            <p:cNvSpPr/>
            <p:nvPr/>
          </p:nvSpPr>
          <p:spPr>
            <a:xfrm>
              <a:off x="35235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2" name="Google Shape;14012;p31"/>
            <p:cNvSpPr/>
            <p:nvPr/>
          </p:nvSpPr>
          <p:spPr>
            <a:xfrm>
              <a:off x="6764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3" name="Google Shape;14013;p31"/>
            <p:cNvSpPr/>
            <p:nvPr/>
          </p:nvSpPr>
          <p:spPr>
            <a:xfrm>
              <a:off x="76832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4" name="Google Shape;14014;p31"/>
            <p:cNvSpPr/>
            <p:nvPr/>
          </p:nvSpPr>
          <p:spPr>
            <a:xfrm>
              <a:off x="860125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5" name="Google Shape;14015;p31"/>
            <p:cNvSpPr/>
            <p:nvPr/>
          </p:nvSpPr>
          <p:spPr>
            <a:xfrm>
              <a:off x="9518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6" name="Google Shape;14016;p31"/>
            <p:cNvSpPr/>
            <p:nvPr/>
          </p:nvSpPr>
          <p:spPr>
            <a:xfrm>
              <a:off x="104382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7" name="Google Shape;14017;p31"/>
            <p:cNvSpPr/>
            <p:nvPr/>
          </p:nvSpPr>
          <p:spPr>
            <a:xfrm>
              <a:off x="11355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8" name="Google Shape;14018;p31"/>
            <p:cNvSpPr/>
            <p:nvPr/>
          </p:nvSpPr>
          <p:spPr>
            <a:xfrm>
              <a:off x="1227500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1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9" name="Google Shape;14019;p31"/>
            <p:cNvSpPr/>
            <p:nvPr/>
          </p:nvSpPr>
          <p:spPr>
            <a:xfrm>
              <a:off x="131927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0" name="Google Shape;14020;p31"/>
            <p:cNvSpPr/>
            <p:nvPr/>
          </p:nvSpPr>
          <p:spPr>
            <a:xfrm>
              <a:off x="1411200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1" name="Google Shape;14021;p31"/>
            <p:cNvSpPr/>
            <p:nvPr/>
          </p:nvSpPr>
          <p:spPr>
            <a:xfrm>
              <a:off x="150300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0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2" name="Google Shape;14022;p31"/>
            <p:cNvSpPr/>
            <p:nvPr/>
          </p:nvSpPr>
          <p:spPr>
            <a:xfrm>
              <a:off x="15947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94" y="503"/>
                    <a:pt x="503" y="395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3" name="Google Shape;14023;p31"/>
            <p:cNvSpPr/>
            <p:nvPr/>
          </p:nvSpPr>
          <p:spPr>
            <a:xfrm>
              <a:off x="16866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4" name="Google Shape;14024;p31"/>
            <p:cNvSpPr/>
            <p:nvPr/>
          </p:nvSpPr>
          <p:spPr>
            <a:xfrm>
              <a:off x="17784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5" name="Google Shape;14025;p31"/>
            <p:cNvSpPr/>
            <p:nvPr/>
          </p:nvSpPr>
          <p:spPr>
            <a:xfrm>
              <a:off x="187037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6" name="Google Shape;14026;p31"/>
            <p:cNvSpPr/>
            <p:nvPr/>
          </p:nvSpPr>
          <p:spPr>
            <a:xfrm>
              <a:off x="19621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88" y="503"/>
                    <a:pt x="502" y="395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7" name="Google Shape;14027;p31"/>
            <p:cNvSpPr/>
            <p:nvPr/>
          </p:nvSpPr>
          <p:spPr>
            <a:xfrm>
              <a:off x="2054075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52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8" name="Google Shape;14028;p31"/>
            <p:cNvSpPr/>
            <p:nvPr/>
          </p:nvSpPr>
          <p:spPr>
            <a:xfrm>
              <a:off x="21458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9" name="Google Shape;14029;p31"/>
            <p:cNvSpPr/>
            <p:nvPr/>
          </p:nvSpPr>
          <p:spPr>
            <a:xfrm>
              <a:off x="2237800" y="45039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4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0" name="Google Shape;14030;p31"/>
            <p:cNvSpPr/>
            <p:nvPr/>
          </p:nvSpPr>
          <p:spPr>
            <a:xfrm>
              <a:off x="23295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2" y="395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1" name="Google Shape;14031;p31"/>
            <p:cNvSpPr/>
            <p:nvPr/>
          </p:nvSpPr>
          <p:spPr>
            <a:xfrm>
              <a:off x="242132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95" y="503"/>
                    <a:pt x="501" y="395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2" name="Google Shape;14032;p31"/>
            <p:cNvSpPr/>
            <p:nvPr/>
          </p:nvSpPr>
          <p:spPr>
            <a:xfrm>
              <a:off x="25132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3" name="Google Shape;14033;p31"/>
            <p:cNvSpPr/>
            <p:nvPr/>
          </p:nvSpPr>
          <p:spPr>
            <a:xfrm>
              <a:off x="260500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4" name="Google Shape;14034;p31"/>
            <p:cNvSpPr/>
            <p:nvPr/>
          </p:nvSpPr>
          <p:spPr>
            <a:xfrm>
              <a:off x="26969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95"/>
                    <a:pt x="108" y="503"/>
                    <a:pt x="252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5" name="Google Shape;14035;p31"/>
            <p:cNvSpPr/>
            <p:nvPr/>
          </p:nvSpPr>
          <p:spPr>
            <a:xfrm>
              <a:off x="27887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6" name="Google Shape;14036;p31"/>
            <p:cNvSpPr/>
            <p:nvPr/>
          </p:nvSpPr>
          <p:spPr>
            <a:xfrm>
              <a:off x="28806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3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7" name="Google Shape;14037;p31"/>
            <p:cNvSpPr/>
            <p:nvPr/>
          </p:nvSpPr>
          <p:spPr>
            <a:xfrm>
              <a:off x="297242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8" name="Google Shape;14038;p31"/>
            <p:cNvSpPr/>
            <p:nvPr/>
          </p:nvSpPr>
          <p:spPr>
            <a:xfrm>
              <a:off x="30643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95"/>
                    <a:pt x="107" y="503"/>
                    <a:pt x="243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9" name="Google Shape;14039;p31"/>
            <p:cNvSpPr/>
            <p:nvPr/>
          </p:nvSpPr>
          <p:spPr>
            <a:xfrm>
              <a:off x="31561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0" name="Google Shape;14040;p31"/>
            <p:cNvSpPr/>
            <p:nvPr/>
          </p:nvSpPr>
          <p:spPr>
            <a:xfrm>
              <a:off x="32478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1" name="Google Shape;14041;p31"/>
            <p:cNvSpPr/>
            <p:nvPr/>
          </p:nvSpPr>
          <p:spPr>
            <a:xfrm>
              <a:off x="333985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2" name="Google Shape;14042;p31"/>
            <p:cNvSpPr/>
            <p:nvPr/>
          </p:nvSpPr>
          <p:spPr>
            <a:xfrm>
              <a:off x="343157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3" name="Google Shape;14043;p31"/>
            <p:cNvSpPr/>
            <p:nvPr/>
          </p:nvSpPr>
          <p:spPr>
            <a:xfrm>
              <a:off x="35235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4" name="Google Shape;14044;p31"/>
            <p:cNvSpPr/>
            <p:nvPr/>
          </p:nvSpPr>
          <p:spPr>
            <a:xfrm>
              <a:off x="6764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5" name="Google Shape;14045;p31"/>
            <p:cNvSpPr/>
            <p:nvPr/>
          </p:nvSpPr>
          <p:spPr>
            <a:xfrm>
              <a:off x="76832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6" name="Google Shape;14046;p31"/>
            <p:cNvSpPr/>
            <p:nvPr/>
          </p:nvSpPr>
          <p:spPr>
            <a:xfrm>
              <a:off x="860125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7" name="Google Shape;14047;p31"/>
            <p:cNvSpPr/>
            <p:nvPr/>
          </p:nvSpPr>
          <p:spPr>
            <a:xfrm>
              <a:off x="9518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8" name="Google Shape;14048;p31"/>
            <p:cNvSpPr/>
            <p:nvPr/>
          </p:nvSpPr>
          <p:spPr>
            <a:xfrm>
              <a:off x="104382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9" name="Google Shape;14049;p31"/>
            <p:cNvSpPr/>
            <p:nvPr/>
          </p:nvSpPr>
          <p:spPr>
            <a:xfrm>
              <a:off x="11355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0" name="Google Shape;14050;p31"/>
            <p:cNvSpPr/>
            <p:nvPr/>
          </p:nvSpPr>
          <p:spPr>
            <a:xfrm>
              <a:off x="1227500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1" name="Google Shape;14051;p31"/>
            <p:cNvSpPr/>
            <p:nvPr/>
          </p:nvSpPr>
          <p:spPr>
            <a:xfrm>
              <a:off x="131927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2" name="Google Shape;14052;p31"/>
            <p:cNvSpPr/>
            <p:nvPr/>
          </p:nvSpPr>
          <p:spPr>
            <a:xfrm>
              <a:off x="1411200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3" name="Google Shape;14053;p31"/>
            <p:cNvSpPr/>
            <p:nvPr/>
          </p:nvSpPr>
          <p:spPr>
            <a:xfrm>
              <a:off x="150300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4" name="Google Shape;14054;p31"/>
            <p:cNvSpPr/>
            <p:nvPr/>
          </p:nvSpPr>
          <p:spPr>
            <a:xfrm>
              <a:off x="15947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5" name="Google Shape;14055;p31"/>
            <p:cNvSpPr/>
            <p:nvPr/>
          </p:nvSpPr>
          <p:spPr>
            <a:xfrm>
              <a:off x="16866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6" name="Google Shape;14056;p31"/>
            <p:cNvSpPr/>
            <p:nvPr/>
          </p:nvSpPr>
          <p:spPr>
            <a:xfrm>
              <a:off x="17784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7" name="Google Shape;14057;p31"/>
            <p:cNvSpPr/>
            <p:nvPr/>
          </p:nvSpPr>
          <p:spPr>
            <a:xfrm>
              <a:off x="187037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8" name="Google Shape;14058;p31"/>
            <p:cNvSpPr/>
            <p:nvPr/>
          </p:nvSpPr>
          <p:spPr>
            <a:xfrm>
              <a:off x="19621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9" name="Google Shape;14059;p31"/>
            <p:cNvSpPr/>
            <p:nvPr/>
          </p:nvSpPr>
          <p:spPr>
            <a:xfrm>
              <a:off x="2054075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0" name="Google Shape;14060;p31"/>
            <p:cNvSpPr/>
            <p:nvPr/>
          </p:nvSpPr>
          <p:spPr>
            <a:xfrm>
              <a:off x="21458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1" name="Google Shape;14061;p31"/>
            <p:cNvSpPr/>
            <p:nvPr/>
          </p:nvSpPr>
          <p:spPr>
            <a:xfrm>
              <a:off x="2237800" y="4595950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2" name="Google Shape;14062;p31"/>
            <p:cNvSpPr/>
            <p:nvPr/>
          </p:nvSpPr>
          <p:spPr>
            <a:xfrm>
              <a:off x="23295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3" name="Google Shape;14063;p31"/>
            <p:cNvSpPr/>
            <p:nvPr/>
          </p:nvSpPr>
          <p:spPr>
            <a:xfrm>
              <a:off x="242132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4" name="Google Shape;14064;p31"/>
            <p:cNvSpPr/>
            <p:nvPr/>
          </p:nvSpPr>
          <p:spPr>
            <a:xfrm>
              <a:off x="25132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5" name="Google Shape;14065;p31"/>
            <p:cNvSpPr/>
            <p:nvPr/>
          </p:nvSpPr>
          <p:spPr>
            <a:xfrm>
              <a:off x="260500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6" name="Google Shape;14066;p31"/>
            <p:cNvSpPr/>
            <p:nvPr/>
          </p:nvSpPr>
          <p:spPr>
            <a:xfrm>
              <a:off x="26969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7" name="Google Shape;14067;p31"/>
            <p:cNvSpPr/>
            <p:nvPr/>
          </p:nvSpPr>
          <p:spPr>
            <a:xfrm>
              <a:off x="27887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8" name="Google Shape;14068;p31"/>
            <p:cNvSpPr/>
            <p:nvPr/>
          </p:nvSpPr>
          <p:spPr>
            <a:xfrm>
              <a:off x="28806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9" name="Google Shape;14069;p31"/>
            <p:cNvSpPr/>
            <p:nvPr/>
          </p:nvSpPr>
          <p:spPr>
            <a:xfrm>
              <a:off x="297242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0" name="Google Shape;14070;p31"/>
            <p:cNvSpPr/>
            <p:nvPr/>
          </p:nvSpPr>
          <p:spPr>
            <a:xfrm>
              <a:off x="30643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1" name="Google Shape;14071;p31"/>
            <p:cNvSpPr/>
            <p:nvPr/>
          </p:nvSpPr>
          <p:spPr>
            <a:xfrm>
              <a:off x="31561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2" name="Google Shape;14072;p31"/>
            <p:cNvSpPr/>
            <p:nvPr/>
          </p:nvSpPr>
          <p:spPr>
            <a:xfrm>
              <a:off x="32478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3" name="Google Shape;14073;p31"/>
            <p:cNvSpPr/>
            <p:nvPr/>
          </p:nvSpPr>
          <p:spPr>
            <a:xfrm>
              <a:off x="333985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4" name="Google Shape;14074;p31"/>
            <p:cNvSpPr/>
            <p:nvPr/>
          </p:nvSpPr>
          <p:spPr>
            <a:xfrm>
              <a:off x="343157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5" name="Google Shape;14075;p31"/>
            <p:cNvSpPr/>
            <p:nvPr/>
          </p:nvSpPr>
          <p:spPr>
            <a:xfrm>
              <a:off x="35235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6" name="Google Shape;14076;p31"/>
            <p:cNvSpPr/>
            <p:nvPr/>
          </p:nvSpPr>
          <p:spPr>
            <a:xfrm>
              <a:off x="6764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7" name="Google Shape;14077;p31"/>
            <p:cNvSpPr/>
            <p:nvPr/>
          </p:nvSpPr>
          <p:spPr>
            <a:xfrm>
              <a:off x="76832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8" name="Google Shape;14078;p31"/>
            <p:cNvSpPr/>
            <p:nvPr/>
          </p:nvSpPr>
          <p:spPr>
            <a:xfrm>
              <a:off x="860125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9" name="Google Shape;14079;p31"/>
            <p:cNvSpPr/>
            <p:nvPr/>
          </p:nvSpPr>
          <p:spPr>
            <a:xfrm>
              <a:off x="9518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0" name="Google Shape;14080;p31"/>
            <p:cNvSpPr/>
            <p:nvPr/>
          </p:nvSpPr>
          <p:spPr>
            <a:xfrm>
              <a:off x="104382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1" name="Google Shape;14081;p31"/>
            <p:cNvSpPr/>
            <p:nvPr/>
          </p:nvSpPr>
          <p:spPr>
            <a:xfrm>
              <a:off x="11355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2" name="Google Shape;14082;p31"/>
            <p:cNvSpPr/>
            <p:nvPr/>
          </p:nvSpPr>
          <p:spPr>
            <a:xfrm>
              <a:off x="1227500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3" name="Google Shape;14083;p31"/>
            <p:cNvSpPr/>
            <p:nvPr/>
          </p:nvSpPr>
          <p:spPr>
            <a:xfrm>
              <a:off x="131927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4" name="Google Shape;14084;p31"/>
            <p:cNvSpPr/>
            <p:nvPr/>
          </p:nvSpPr>
          <p:spPr>
            <a:xfrm>
              <a:off x="1411200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5" name="Google Shape;14085;p31"/>
            <p:cNvSpPr/>
            <p:nvPr/>
          </p:nvSpPr>
          <p:spPr>
            <a:xfrm>
              <a:off x="150300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6" name="Google Shape;14086;p31"/>
            <p:cNvSpPr/>
            <p:nvPr/>
          </p:nvSpPr>
          <p:spPr>
            <a:xfrm>
              <a:off x="15947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7" name="Google Shape;14087;p31"/>
            <p:cNvSpPr/>
            <p:nvPr/>
          </p:nvSpPr>
          <p:spPr>
            <a:xfrm>
              <a:off x="16866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8" name="Google Shape;14088;p31"/>
            <p:cNvSpPr/>
            <p:nvPr/>
          </p:nvSpPr>
          <p:spPr>
            <a:xfrm>
              <a:off x="17784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9" name="Google Shape;14089;p31"/>
            <p:cNvSpPr/>
            <p:nvPr/>
          </p:nvSpPr>
          <p:spPr>
            <a:xfrm>
              <a:off x="187037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0" name="Google Shape;14090;p31"/>
            <p:cNvSpPr/>
            <p:nvPr/>
          </p:nvSpPr>
          <p:spPr>
            <a:xfrm>
              <a:off x="19621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1" name="Google Shape;14091;p31"/>
            <p:cNvSpPr/>
            <p:nvPr/>
          </p:nvSpPr>
          <p:spPr>
            <a:xfrm>
              <a:off x="2054075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2" name="Google Shape;14092;p31"/>
            <p:cNvSpPr/>
            <p:nvPr/>
          </p:nvSpPr>
          <p:spPr>
            <a:xfrm>
              <a:off x="21458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3" name="Google Shape;14093;p31"/>
            <p:cNvSpPr/>
            <p:nvPr/>
          </p:nvSpPr>
          <p:spPr>
            <a:xfrm>
              <a:off x="2237800" y="46877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4" name="Google Shape;14094;p31"/>
            <p:cNvSpPr/>
            <p:nvPr/>
          </p:nvSpPr>
          <p:spPr>
            <a:xfrm>
              <a:off x="23295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5" name="Google Shape;14095;p31"/>
            <p:cNvSpPr/>
            <p:nvPr/>
          </p:nvSpPr>
          <p:spPr>
            <a:xfrm>
              <a:off x="242132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6" name="Google Shape;14096;p31"/>
            <p:cNvSpPr/>
            <p:nvPr/>
          </p:nvSpPr>
          <p:spPr>
            <a:xfrm>
              <a:off x="25132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7" name="Google Shape;14097;p31"/>
            <p:cNvSpPr/>
            <p:nvPr/>
          </p:nvSpPr>
          <p:spPr>
            <a:xfrm>
              <a:off x="260500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8" name="Google Shape;14098;p31"/>
            <p:cNvSpPr/>
            <p:nvPr/>
          </p:nvSpPr>
          <p:spPr>
            <a:xfrm>
              <a:off x="26969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9" name="Google Shape;14099;p31"/>
            <p:cNvSpPr/>
            <p:nvPr/>
          </p:nvSpPr>
          <p:spPr>
            <a:xfrm>
              <a:off x="27887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0" name="Google Shape;14100;p31"/>
            <p:cNvSpPr/>
            <p:nvPr/>
          </p:nvSpPr>
          <p:spPr>
            <a:xfrm>
              <a:off x="28806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1" name="Google Shape;14101;p31"/>
            <p:cNvSpPr/>
            <p:nvPr/>
          </p:nvSpPr>
          <p:spPr>
            <a:xfrm>
              <a:off x="297242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2" name="Google Shape;14102;p31"/>
            <p:cNvSpPr/>
            <p:nvPr/>
          </p:nvSpPr>
          <p:spPr>
            <a:xfrm>
              <a:off x="30643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3" name="Google Shape;14103;p31"/>
            <p:cNvSpPr/>
            <p:nvPr/>
          </p:nvSpPr>
          <p:spPr>
            <a:xfrm>
              <a:off x="31561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4" name="Google Shape;14104;p31"/>
            <p:cNvSpPr/>
            <p:nvPr/>
          </p:nvSpPr>
          <p:spPr>
            <a:xfrm>
              <a:off x="32478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5" name="Google Shape;14105;p31"/>
            <p:cNvSpPr/>
            <p:nvPr/>
          </p:nvSpPr>
          <p:spPr>
            <a:xfrm>
              <a:off x="333985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6" name="Google Shape;14106;p31"/>
            <p:cNvSpPr/>
            <p:nvPr/>
          </p:nvSpPr>
          <p:spPr>
            <a:xfrm>
              <a:off x="343157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7" name="Google Shape;14107;p31"/>
            <p:cNvSpPr/>
            <p:nvPr/>
          </p:nvSpPr>
          <p:spPr>
            <a:xfrm>
              <a:off x="35235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8" name="Google Shape;14108;p31"/>
            <p:cNvSpPr/>
            <p:nvPr/>
          </p:nvSpPr>
          <p:spPr>
            <a:xfrm>
              <a:off x="6764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9" name="Google Shape;14109;p31"/>
            <p:cNvSpPr/>
            <p:nvPr/>
          </p:nvSpPr>
          <p:spPr>
            <a:xfrm>
              <a:off x="76832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0" name="Google Shape;14110;p31"/>
            <p:cNvSpPr/>
            <p:nvPr/>
          </p:nvSpPr>
          <p:spPr>
            <a:xfrm>
              <a:off x="860125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1" name="Google Shape;14111;p31"/>
            <p:cNvSpPr/>
            <p:nvPr/>
          </p:nvSpPr>
          <p:spPr>
            <a:xfrm>
              <a:off x="9518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2" name="Google Shape;14112;p31"/>
            <p:cNvSpPr/>
            <p:nvPr/>
          </p:nvSpPr>
          <p:spPr>
            <a:xfrm>
              <a:off x="104382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3" name="Google Shape;14113;p31"/>
            <p:cNvSpPr/>
            <p:nvPr/>
          </p:nvSpPr>
          <p:spPr>
            <a:xfrm>
              <a:off x="11355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4" name="Google Shape;14114;p31"/>
            <p:cNvSpPr/>
            <p:nvPr/>
          </p:nvSpPr>
          <p:spPr>
            <a:xfrm>
              <a:off x="1227500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5" name="Google Shape;14115;p31"/>
            <p:cNvSpPr/>
            <p:nvPr/>
          </p:nvSpPr>
          <p:spPr>
            <a:xfrm>
              <a:off x="131927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6" name="Google Shape;14116;p31"/>
            <p:cNvSpPr/>
            <p:nvPr/>
          </p:nvSpPr>
          <p:spPr>
            <a:xfrm>
              <a:off x="1411200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7" name="Google Shape;14117;p31"/>
            <p:cNvSpPr/>
            <p:nvPr/>
          </p:nvSpPr>
          <p:spPr>
            <a:xfrm>
              <a:off x="150300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8" name="Google Shape;14118;p31"/>
            <p:cNvSpPr/>
            <p:nvPr/>
          </p:nvSpPr>
          <p:spPr>
            <a:xfrm>
              <a:off x="15947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8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9" name="Google Shape;14119;p31"/>
            <p:cNvSpPr/>
            <p:nvPr/>
          </p:nvSpPr>
          <p:spPr>
            <a:xfrm>
              <a:off x="16866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0" name="Google Shape;14120;p31"/>
            <p:cNvSpPr/>
            <p:nvPr/>
          </p:nvSpPr>
          <p:spPr>
            <a:xfrm>
              <a:off x="17784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1" name="Google Shape;14121;p31"/>
            <p:cNvSpPr/>
            <p:nvPr/>
          </p:nvSpPr>
          <p:spPr>
            <a:xfrm>
              <a:off x="187037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2" name="Google Shape;14122;p31"/>
            <p:cNvSpPr/>
            <p:nvPr/>
          </p:nvSpPr>
          <p:spPr>
            <a:xfrm>
              <a:off x="19621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3" name="Google Shape;14123;p31"/>
            <p:cNvSpPr/>
            <p:nvPr/>
          </p:nvSpPr>
          <p:spPr>
            <a:xfrm>
              <a:off x="2054075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4" name="Google Shape;14124;p31"/>
            <p:cNvSpPr/>
            <p:nvPr/>
          </p:nvSpPr>
          <p:spPr>
            <a:xfrm>
              <a:off x="21458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5" name="Google Shape;14125;p31"/>
            <p:cNvSpPr/>
            <p:nvPr/>
          </p:nvSpPr>
          <p:spPr>
            <a:xfrm>
              <a:off x="2237800" y="47796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6" name="Google Shape;14126;p31"/>
            <p:cNvSpPr/>
            <p:nvPr/>
          </p:nvSpPr>
          <p:spPr>
            <a:xfrm>
              <a:off x="23295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7" name="Google Shape;14127;p31"/>
            <p:cNvSpPr/>
            <p:nvPr/>
          </p:nvSpPr>
          <p:spPr>
            <a:xfrm>
              <a:off x="242132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8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8" name="Google Shape;14128;p31"/>
            <p:cNvSpPr/>
            <p:nvPr/>
          </p:nvSpPr>
          <p:spPr>
            <a:xfrm>
              <a:off x="25132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9" name="Google Shape;14129;p31"/>
            <p:cNvSpPr/>
            <p:nvPr/>
          </p:nvSpPr>
          <p:spPr>
            <a:xfrm>
              <a:off x="260500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0" name="Google Shape;14130;p31"/>
            <p:cNvSpPr/>
            <p:nvPr/>
          </p:nvSpPr>
          <p:spPr>
            <a:xfrm>
              <a:off x="26969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8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1" name="Google Shape;14131;p31"/>
            <p:cNvSpPr/>
            <p:nvPr/>
          </p:nvSpPr>
          <p:spPr>
            <a:xfrm>
              <a:off x="27887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2" name="Google Shape;14132;p31"/>
            <p:cNvSpPr/>
            <p:nvPr/>
          </p:nvSpPr>
          <p:spPr>
            <a:xfrm>
              <a:off x="28806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3" name="Google Shape;14133;p31"/>
            <p:cNvSpPr/>
            <p:nvPr/>
          </p:nvSpPr>
          <p:spPr>
            <a:xfrm>
              <a:off x="297242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4" name="Google Shape;14134;p31"/>
            <p:cNvSpPr/>
            <p:nvPr/>
          </p:nvSpPr>
          <p:spPr>
            <a:xfrm>
              <a:off x="30643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8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5" name="Google Shape;14135;p31"/>
            <p:cNvSpPr/>
            <p:nvPr/>
          </p:nvSpPr>
          <p:spPr>
            <a:xfrm>
              <a:off x="31561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6" name="Google Shape;14136;p31"/>
            <p:cNvSpPr/>
            <p:nvPr/>
          </p:nvSpPr>
          <p:spPr>
            <a:xfrm>
              <a:off x="32478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7" name="Google Shape;14137;p31"/>
            <p:cNvSpPr/>
            <p:nvPr/>
          </p:nvSpPr>
          <p:spPr>
            <a:xfrm>
              <a:off x="333985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8" name="Google Shape;14138;p31"/>
            <p:cNvSpPr/>
            <p:nvPr/>
          </p:nvSpPr>
          <p:spPr>
            <a:xfrm>
              <a:off x="343157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9" name="Google Shape;14139;p31"/>
            <p:cNvSpPr/>
            <p:nvPr/>
          </p:nvSpPr>
          <p:spPr>
            <a:xfrm>
              <a:off x="35235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0" name="Google Shape;14140;p31"/>
            <p:cNvSpPr/>
            <p:nvPr/>
          </p:nvSpPr>
          <p:spPr>
            <a:xfrm>
              <a:off x="6764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1" name="Google Shape;14141;p31"/>
            <p:cNvSpPr/>
            <p:nvPr/>
          </p:nvSpPr>
          <p:spPr>
            <a:xfrm>
              <a:off x="76832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2" name="Google Shape;14142;p31"/>
            <p:cNvSpPr/>
            <p:nvPr/>
          </p:nvSpPr>
          <p:spPr>
            <a:xfrm>
              <a:off x="860125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3" name="Google Shape;14143;p31"/>
            <p:cNvSpPr/>
            <p:nvPr/>
          </p:nvSpPr>
          <p:spPr>
            <a:xfrm>
              <a:off x="9518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4" name="Google Shape;14144;p31"/>
            <p:cNvSpPr/>
            <p:nvPr/>
          </p:nvSpPr>
          <p:spPr>
            <a:xfrm>
              <a:off x="104382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5" name="Google Shape;14145;p31"/>
            <p:cNvSpPr/>
            <p:nvPr/>
          </p:nvSpPr>
          <p:spPr>
            <a:xfrm>
              <a:off x="11355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6" name="Google Shape;14146;p31"/>
            <p:cNvSpPr/>
            <p:nvPr/>
          </p:nvSpPr>
          <p:spPr>
            <a:xfrm>
              <a:off x="1227500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7" name="Google Shape;14147;p31"/>
            <p:cNvSpPr/>
            <p:nvPr/>
          </p:nvSpPr>
          <p:spPr>
            <a:xfrm>
              <a:off x="131927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8" name="Google Shape;14148;p31"/>
            <p:cNvSpPr/>
            <p:nvPr/>
          </p:nvSpPr>
          <p:spPr>
            <a:xfrm>
              <a:off x="1411200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9" name="Google Shape;14149;p31"/>
            <p:cNvSpPr/>
            <p:nvPr/>
          </p:nvSpPr>
          <p:spPr>
            <a:xfrm>
              <a:off x="150300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0" name="Google Shape;14150;p31"/>
            <p:cNvSpPr/>
            <p:nvPr/>
          </p:nvSpPr>
          <p:spPr>
            <a:xfrm>
              <a:off x="15947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1" name="Google Shape;14151;p31"/>
            <p:cNvSpPr/>
            <p:nvPr/>
          </p:nvSpPr>
          <p:spPr>
            <a:xfrm>
              <a:off x="16866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2" name="Google Shape;14152;p31"/>
            <p:cNvSpPr/>
            <p:nvPr/>
          </p:nvSpPr>
          <p:spPr>
            <a:xfrm>
              <a:off x="17784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3" name="Google Shape;14153;p31"/>
            <p:cNvSpPr/>
            <p:nvPr/>
          </p:nvSpPr>
          <p:spPr>
            <a:xfrm>
              <a:off x="187037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4" name="Google Shape;14154;p31"/>
            <p:cNvSpPr/>
            <p:nvPr/>
          </p:nvSpPr>
          <p:spPr>
            <a:xfrm>
              <a:off x="19621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5" name="Google Shape;14155;p31"/>
            <p:cNvSpPr/>
            <p:nvPr/>
          </p:nvSpPr>
          <p:spPr>
            <a:xfrm>
              <a:off x="2054075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6" name="Google Shape;14156;p31"/>
            <p:cNvSpPr/>
            <p:nvPr/>
          </p:nvSpPr>
          <p:spPr>
            <a:xfrm>
              <a:off x="21458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7" name="Google Shape;14157;p31"/>
            <p:cNvSpPr/>
            <p:nvPr/>
          </p:nvSpPr>
          <p:spPr>
            <a:xfrm>
              <a:off x="2237800" y="48714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8" name="Google Shape;14158;p31"/>
            <p:cNvSpPr/>
            <p:nvPr/>
          </p:nvSpPr>
          <p:spPr>
            <a:xfrm>
              <a:off x="23295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9" name="Google Shape;14159;p31"/>
            <p:cNvSpPr/>
            <p:nvPr/>
          </p:nvSpPr>
          <p:spPr>
            <a:xfrm>
              <a:off x="242132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0" name="Google Shape;14160;p31"/>
            <p:cNvSpPr/>
            <p:nvPr/>
          </p:nvSpPr>
          <p:spPr>
            <a:xfrm>
              <a:off x="25132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1" name="Google Shape;14161;p31"/>
            <p:cNvSpPr/>
            <p:nvPr/>
          </p:nvSpPr>
          <p:spPr>
            <a:xfrm>
              <a:off x="260500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2" name="Google Shape;14162;p31"/>
            <p:cNvSpPr/>
            <p:nvPr/>
          </p:nvSpPr>
          <p:spPr>
            <a:xfrm>
              <a:off x="26969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3" name="Google Shape;14163;p31"/>
            <p:cNvSpPr/>
            <p:nvPr/>
          </p:nvSpPr>
          <p:spPr>
            <a:xfrm>
              <a:off x="27887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4" name="Google Shape;14164;p31"/>
            <p:cNvSpPr/>
            <p:nvPr/>
          </p:nvSpPr>
          <p:spPr>
            <a:xfrm>
              <a:off x="28806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5" name="Google Shape;14165;p31"/>
            <p:cNvSpPr/>
            <p:nvPr/>
          </p:nvSpPr>
          <p:spPr>
            <a:xfrm>
              <a:off x="297242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6" name="Google Shape;14166;p31"/>
            <p:cNvSpPr/>
            <p:nvPr/>
          </p:nvSpPr>
          <p:spPr>
            <a:xfrm>
              <a:off x="30643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7" name="Google Shape;14167;p31"/>
            <p:cNvSpPr/>
            <p:nvPr/>
          </p:nvSpPr>
          <p:spPr>
            <a:xfrm>
              <a:off x="31561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8" name="Google Shape;14168;p31"/>
            <p:cNvSpPr/>
            <p:nvPr/>
          </p:nvSpPr>
          <p:spPr>
            <a:xfrm>
              <a:off x="32478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9" name="Google Shape;14169;p31"/>
            <p:cNvSpPr/>
            <p:nvPr/>
          </p:nvSpPr>
          <p:spPr>
            <a:xfrm>
              <a:off x="333985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0" name="Google Shape;14170;p31"/>
            <p:cNvSpPr/>
            <p:nvPr/>
          </p:nvSpPr>
          <p:spPr>
            <a:xfrm>
              <a:off x="343157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1" name="Google Shape;14171;p31"/>
            <p:cNvSpPr/>
            <p:nvPr/>
          </p:nvSpPr>
          <p:spPr>
            <a:xfrm>
              <a:off x="35235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2" name="Google Shape;14172;p31"/>
            <p:cNvSpPr/>
            <p:nvPr/>
          </p:nvSpPr>
          <p:spPr>
            <a:xfrm>
              <a:off x="6764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3" name="Google Shape;14173;p31"/>
            <p:cNvSpPr/>
            <p:nvPr/>
          </p:nvSpPr>
          <p:spPr>
            <a:xfrm>
              <a:off x="76832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4" name="Google Shape;14174;p31"/>
            <p:cNvSpPr/>
            <p:nvPr/>
          </p:nvSpPr>
          <p:spPr>
            <a:xfrm>
              <a:off x="860125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5" name="Google Shape;14175;p31"/>
            <p:cNvSpPr/>
            <p:nvPr/>
          </p:nvSpPr>
          <p:spPr>
            <a:xfrm>
              <a:off x="9518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6" name="Google Shape;14176;p31"/>
            <p:cNvSpPr/>
            <p:nvPr/>
          </p:nvSpPr>
          <p:spPr>
            <a:xfrm>
              <a:off x="104382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7" name="Google Shape;14177;p31"/>
            <p:cNvSpPr/>
            <p:nvPr/>
          </p:nvSpPr>
          <p:spPr>
            <a:xfrm>
              <a:off x="11355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8" name="Google Shape;14178;p31"/>
            <p:cNvSpPr/>
            <p:nvPr/>
          </p:nvSpPr>
          <p:spPr>
            <a:xfrm>
              <a:off x="1227500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9" name="Google Shape;14179;p31"/>
            <p:cNvSpPr/>
            <p:nvPr/>
          </p:nvSpPr>
          <p:spPr>
            <a:xfrm>
              <a:off x="131927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0" name="Google Shape;14180;p31"/>
            <p:cNvSpPr/>
            <p:nvPr/>
          </p:nvSpPr>
          <p:spPr>
            <a:xfrm>
              <a:off x="1411200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1" name="Google Shape;14181;p31"/>
            <p:cNvSpPr/>
            <p:nvPr/>
          </p:nvSpPr>
          <p:spPr>
            <a:xfrm>
              <a:off x="150300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2" name="Google Shape;14182;p31"/>
            <p:cNvSpPr/>
            <p:nvPr/>
          </p:nvSpPr>
          <p:spPr>
            <a:xfrm>
              <a:off x="15947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3" name="Google Shape;14183;p31"/>
            <p:cNvSpPr/>
            <p:nvPr/>
          </p:nvSpPr>
          <p:spPr>
            <a:xfrm>
              <a:off x="16866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4" name="Google Shape;14184;p31"/>
            <p:cNvSpPr/>
            <p:nvPr/>
          </p:nvSpPr>
          <p:spPr>
            <a:xfrm>
              <a:off x="17784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5" name="Google Shape;14185;p31"/>
            <p:cNvSpPr/>
            <p:nvPr/>
          </p:nvSpPr>
          <p:spPr>
            <a:xfrm>
              <a:off x="187037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6" name="Google Shape;14186;p31"/>
            <p:cNvSpPr/>
            <p:nvPr/>
          </p:nvSpPr>
          <p:spPr>
            <a:xfrm>
              <a:off x="19621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7" name="Google Shape;14187;p31"/>
            <p:cNvSpPr/>
            <p:nvPr/>
          </p:nvSpPr>
          <p:spPr>
            <a:xfrm>
              <a:off x="2054075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8" name="Google Shape;14188;p31"/>
            <p:cNvSpPr/>
            <p:nvPr/>
          </p:nvSpPr>
          <p:spPr>
            <a:xfrm>
              <a:off x="21458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9" name="Google Shape;14189;p31"/>
            <p:cNvSpPr/>
            <p:nvPr/>
          </p:nvSpPr>
          <p:spPr>
            <a:xfrm>
              <a:off x="2237800" y="49633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0" name="Google Shape;14190;p31"/>
            <p:cNvSpPr/>
            <p:nvPr/>
          </p:nvSpPr>
          <p:spPr>
            <a:xfrm>
              <a:off x="23295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1" name="Google Shape;14191;p31"/>
            <p:cNvSpPr/>
            <p:nvPr/>
          </p:nvSpPr>
          <p:spPr>
            <a:xfrm>
              <a:off x="242132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2" name="Google Shape;14192;p31"/>
            <p:cNvSpPr/>
            <p:nvPr/>
          </p:nvSpPr>
          <p:spPr>
            <a:xfrm>
              <a:off x="25132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3" name="Google Shape;14193;p31"/>
            <p:cNvSpPr/>
            <p:nvPr/>
          </p:nvSpPr>
          <p:spPr>
            <a:xfrm>
              <a:off x="260500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4" name="Google Shape;14194;p31"/>
            <p:cNvSpPr/>
            <p:nvPr/>
          </p:nvSpPr>
          <p:spPr>
            <a:xfrm>
              <a:off x="26969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5" name="Google Shape;14195;p31"/>
            <p:cNvSpPr/>
            <p:nvPr/>
          </p:nvSpPr>
          <p:spPr>
            <a:xfrm>
              <a:off x="27887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6" name="Google Shape;14196;p31"/>
            <p:cNvSpPr/>
            <p:nvPr/>
          </p:nvSpPr>
          <p:spPr>
            <a:xfrm>
              <a:off x="28806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7" name="Google Shape;14197;p31"/>
            <p:cNvSpPr/>
            <p:nvPr/>
          </p:nvSpPr>
          <p:spPr>
            <a:xfrm>
              <a:off x="297242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8" name="Google Shape;14198;p31"/>
            <p:cNvSpPr/>
            <p:nvPr/>
          </p:nvSpPr>
          <p:spPr>
            <a:xfrm>
              <a:off x="30643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9" name="Google Shape;14199;p31"/>
            <p:cNvSpPr/>
            <p:nvPr/>
          </p:nvSpPr>
          <p:spPr>
            <a:xfrm>
              <a:off x="31561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0" name="Google Shape;14200;p31"/>
            <p:cNvSpPr/>
            <p:nvPr/>
          </p:nvSpPr>
          <p:spPr>
            <a:xfrm>
              <a:off x="32478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1" name="Google Shape;14201;p31"/>
            <p:cNvSpPr/>
            <p:nvPr/>
          </p:nvSpPr>
          <p:spPr>
            <a:xfrm>
              <a:off x="333985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2" name="Google Shape;14202;p31"/>
            <p:cNvSpPr/>
            <p:nvPr/>
          </p:nvSpPr>
          <p:spPr>
            <a:xfrm>
              <a:off x="343157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3" name="Google Shape;14203;p31"/>
            <p:cNvSpPr/>
            <p:nvPr/>
          </p:nvSpPr>
          <p:spPr>
            <a:xfrm>
              <a:off x="35235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4" name="Google Shape;14204;p31"/>
            <p:cNvSpPr/>
            <p:nvPr/>
          </p:nvSpPr>
          <p:spPr>
            <a:xfrm>
              <a:off x="6764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5" name="Google Shape;14205;p31"/>
            <p:cNvSpPr/>
            <p:nvPr/>
          </p:nvSpPr>
          <p:spPr>
            <a:xfrm>
              <a:off x="76832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6" name="Google Shape;14206;p31"/>
            <p:cNvSpPr/>
            <p:nvPr/>
          </p:nvSpPr>
          <p:spPr>
            <a:xfrm>
              <a:off x="860125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7" name="Google Shape;14207;p31"/>
            <p:cNvSpPr/>
            <p:nvPr/>
          </p:nvSpPr>
          <p:spPr>
            <a:xfrm>
              <a:off x="9518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8" name="Google Shape;14208;p31"/>
            <p:cNvSpPr/>
            <p:nvPr/>
          </p:nvSpPr>
          <p:spPr>
            <a:xfrm>
              <a:off x="104382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9" name="Google Shape;14209;p31"/>
            <p:cNvSpPr/>
            <p:nvPr/>
          </p:nvSpPr>
          <p:spPr>
            <a:xfrm>
              <a:off x="11355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0" name="Google Shape;14210;p31"/>
            <p:cNvSpPr/>
            <p:nvPr/>
          </p:nvSpPr>
          <p:spPr>
            <a:xfrm>
              <a:off x="1227500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1" name="Google Shape;14211;p31"/>
            <p:cNvSpPr/>
            <p:nvPr/>
          </p:nvSpPr>
          <p:spPr>
            <a:xfrm>
              <a:off x="131927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2" name="Google Shape;14212;p31"/>
            <p:cNvSpPr/>
            <p:nvPr/>
          </p:nvSpPr>
          <p:spPr>
            <a:xfrm>
              <a:off x="1411200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3" name="Google Shape;14213;p31"/>
            <p:cNvSpPr/>
            <p:nvPr/>
          </p:nvSpPr>
          <p:spPr>
            <a:xfrm>
              <a:off x="150300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4" name="Google Shape;14214;p31"/>
            <p:cNvSpPr/>
            <p:nvPr/>
          </p:nvSpPr>
          <p:spPr>
            <a:xfrm>
              <a:off x="15947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5" name="Google Shape;14215;p31"/>
            <p:cNvSpPr/>
            <p:nvPr/>
          </p:nvSpPr>
          <p:spPr>
            <a:xfrm>
              <a:off x="16866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6" name="Google Shape;14216;p31"/>
            <p:cNvSpPr/>
            <p:nvPr/>
          </p:nvSpPr>
          <p:spPr>
            <a:xfrm>
              <a:off x="17784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7" name="Google Shape;14217;p31"/>
            <p:cNvSpPr/>
            <p:nvPr/>
          </p:nvSpPr>
          <p:spPr>
            <a:xfrm>
              <a:off x="187037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8" name="Google Shape;14218;p31"/>
            <p:cNvSpPr/>
            <p:nvPr/>
          </p:nvSpPr>
          <p:spPr>
            <a:xfrm>
              <a:off x="19621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9" name="Google Shape;14219;p31"/>
            <p:cNvSpPr/>
            <p:nvPr/>
          </p:nvSpPr>
          <p:spPr>
            <a:xfrm>
              <a:off x="2054075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0" name="Google Shape;14220;p31"/>
            <p:cNvSpPr/>
            <p:nvPr/>
          </p:nvSpPr>
          <p:spPr>
            <a:xfrm>
              <a:off x="21458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1" name="Google Shape;14221;p31"/>
            <p:cNvSpPr/>
            <p:nvPr/>
          </p:nvSpPr>
          <p:spPr>
            <a:xfrm>
              <a:off x="2237800" y="50551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2" name="Google Shape;14222;p31"/>
            <p:cNvSpPr/>
            <p:nvPr/>
          </p:nvSpPr>
          <p:spPr>
            <a:xfrm>
              <a:off x="23295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3" name="Google Shape;14223;p31"/>
            <p:cNvSpPr/>
            <p:nvPr/>
          </p:nvSpPr>
          <p:spPr>
            <a:xfrm>
              <a:off x="242132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4" name="Google Shape;14224;p31"/>
            <p:cNvSpPr/>
            <p:nvPr/>
          </p:nvSpPr>
          <p:spPr>
            <a:xfrm>
              <a:off x="25132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5" name="Google Shape;14225;p31"/>
            <p:cNvSpPr/>
            <p:nvPr/>
          </p:nvSpPr>
          <p:spPr>
            <a:xfrm>
              <a:off x="260500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6" name="Google Shape;14226;p31"/>
            <p:cNvSpPr/>
            <p:nvPr/>
          </p:nvSpPr>
          <p:spPr>
            <a:xfrm>
              <a:off x="26969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7" name="Google Shape;14227;p31"/>
            <p:cNvSpPr/>
            <p:nvPr/>
          </p:nvSpPr>
          <p:spPr>
            <a:xfrm>
              <a:off x="27887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8" name="Google Shape;14228;p31"/>
            <p:cNvSpPr/>
            <p:nvPr/>
          </p:nvSpPr>
          <p:spPr>
            <a:xfrm>
              <a:off x="28806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9" name="Google Shape;14229;p31"/>
            <p:cNvSpPr/>
            <p:nvPr/>
          </p:nvSpPr>
          <p:spPr>
            <a:xfrm>
              <a:off x="297242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0" name="Google Shape;14230;p31"/>
            <p:cNvSpPr/>
            <p:nvPr/>
          </p:nvSpPr>
          <p:spPr>
            <a:xfrm>
              <a:off x="30643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1" name="Google Shape;14231;p31"/>
            <p:cNvSpPr/>
            <p:nvPr/>
          </p:nvSpPr>
          <p:spPr>
            <a:xfrm>
              <a:off x="31561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2" name="Google Shape;14232;p31"/>
            <p:cNvSpPr/>
            <p:nvPr/>
          </p:nvSpPr>
          <p:spPr>
            <a:xfrm>
              <a:off x="32478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3" name="Google Shape;14233;p31"/>
            <p:cNvSpPr/>
            <p:nvPr/>
          </p:nvSpPr>
          <p:spPr>
            <a:xfrm>
              <a:off x="333985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4" name="Google Shape;14234;p31"/>
            <p:cNvSpPr/>
            <p:nvPr/>
          </p:nvSpPr>
          <p:spPr>
            <a:xfrm>
              <a:off x="343157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5" name="Google Shape;14235;p31"/>
            <p:cNvSpPr/>
            <p:nvPr/>
          </p:nvSpPr>
          <p:spPr>
            <a:xfrm>
              <a:off x="35235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6" name="Google Shape;14236;p31"/>
            <p:cNvSpPr/>
            <p:nvPr/>
          </p:nvSpPr>
          <p:spPr>
            <a:xfrm>
              <a:off x="6764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7" name="Google Shape;14237;p31"/>
            <p:cNvSpPr/>
            <p:nvPr/>
          </p:nvSpPr>
          <p:spPr>
            <a:xfrm>
              <a:off x="76832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8" name="Google Shape;14238;p31"/>
            <p:cNvSpPr/>
            <p:nvPr/>
          </p:nvSpPr>
          <p:spPr>
            <a:xfrm>
              <a:off x="860125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9" name="Google Shape;14239;p31"/>
            <p:cNvSpPr/>
            <p:nvPr/>
          </p:nvSpPr>
          <p:spPr>
            <a:xfrm>
              <a:off x="9518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0" name="Google Shape;14240;p31"/>
            <p:cNvSpPr/>
            <p:nvPr/>
          </p:nvSpPr>
          <p:spPr>
            <a:xfrm>
              <a:off x="104382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1" name="Google Shape;14241;p31"/>
            <p:cNvSpPr/>
            <p:nvPr/>
          </p:nvSpPr>
          <p:spPr>
            <a:xfrm>
              <a:off x="11355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2" name="Google Shape;14242;p31"/>
            <p:cNvSpPr/>
            <p:nvPr/>
          </p:nvSpPr>
          <p:spPr>
            <a:xfrm>
              <a:off x="1227500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3" name="Google Shape;14243;p31"/>
            <p:cNvSpPr/>
            <p:nvPr/>
          </p:nvSpPr>
          <p:spPr>
            <a:xfrm>
              <a:off x="131927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4" name="Google Shape;14244;p31"/>
            <p:cNvSpPr/>
            <p:nvPr/>
          </p:nvSpPr>
          <p:spPr>
            <a:xfrm>
              <a:off x="1411200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5" name="Google Shape;14245;p31"/>
            <p:cNvSpPr/>
            <p:nvPr/>
          </p:nvSpPr>
          <p:spPr>
            <a:xfrm>
              <a:off x="150300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6" name="Google Shape;14246;p31"/>
            <p:cNvSpPr/>
            <p:nvPr/>
          </p:nvSpPr>
          <p:spPr>
            <a:xfrm>
              <a:off x="15947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7" name="Google Shape;14247;p31"/>
            <p:cNvSpPr/>
            <p:nvPr/>
          </p:nvSpPr>
          <p:spPr>
            <a:xfrm>
              <a:off x="16866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8" name="Google Shape;14248;p31"/>
            <p:cNvSpPr/>
            <p:nvPr/>
          </p:nvSpPr>
          <p:spPr>
            <a:xfrm>
              <a:off x="17784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9" name="Google Shape;14249;p31"/>
            <p:cNvSpPr/>
            <p:nvPr/>
          </p:nvSpPr>
          <p:spPr>
            <a:xfrm>
              <a:off x="187037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0" name="Google Shape;14250;p31"/>
            <p:cNvSpPr/>
            <p:nvPr/>
          </p:nvSpPr>
          <p:spPr>
            <a:xfrm>
              <a:off x="19621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1" name="Google Shape;14251;p31"/>
            <p:cNvSpPr/>
            <p:nvPr/>
          </p:nvSpPr>
          <p:spPr>
            <a:xfrm>
              <a:off x="2054075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2" name="Google Shape;14252;p31"/>
            <p:cNvSpPr/>
            <p:nvPr/>
          </p:nvSpPr>
          <p:spPr>
            <a:xfrm>
              <a:off x="21458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3" name="Google Shape;14253;p31"/>
            <p:cNvSpPr/>
            <p:nvPr/>
          </p:nvSpPr>
          <p:spPr>
            <a:xfrm>
              <a:off x="2237800" y="5147025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4" name="Google Shape;14254;p31"/>
            <p:cNvSpPr/>
            <p:nvPr/>
          </p:nvSpPr>
          <p:spPr>
            <a:xfrm>
              <a:off x="23295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5" name="Google Shape;14255;p31"/>
            <p:cNvSpPr/>
            <p:nvPr/>
          </p:nvSpPr>
          <p:spPr>
            <a:xfrm>
              <a:off x="242132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6" name="Google Shape;14256;p31"/>
            <p:cNvSpPr/>
            <p:nvPr/>
          </p:nvSpPr>
          <p:spPr>
            <a:xfrm>
              <a:off x="25132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7" name="Google Shape;14257;p31"/>
            <p:cNvSpPr/>
            <p:nvPr/>
          </p:nvSpPr>
          <p:spPr>
            <a:xfrm>
              <a:off x="260500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8" name="Google Shape;14258;p31"/>
            <p:cNvSpPr/>
            <p:nvPr/>
          </p:nvSpPr>
          <p:spPr>
            <a:xfrm>
              <a:off x="26969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9" name="Google Shape;14259;p31"/>
            <p:cNvSpPr/>
            <p:nvPr/>
          </p:nvSpPr>
          <p:spPr>
            <a:xfrm>
              <a:off x="27887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0" name="Google Shape;14260;p31"/>
            <p:cNvSpPr/>
            <p:nvPr/>
          </p:nvSpPr>
          <p:spPr>
            <a:xfrm>
              <a:off x="28806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1" name="Google Shape;14261;p31"/>
            <p:cNvSpPr/>
            <p:nvPr/>
          </p:nvSpPr>
          <p:spPr>
            <a:xfrm>
              <a:off x="297242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2" name="Google Shape;14262;p31"/>
            <p:cNvSpPr/>
            <p:nvPr/>
          </p:nvSpPr>
          <p:spPr>
            <a:xfrm>
              <a:off x="30643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3" name="Google Shape;14263;p31"/>
            <p:cNvSpPr/>
            <p:nvPr/>
          </p:nvSpPr>
          <p:spPr>
            <a:xfrm>
              <a:off x="31561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4" name="Google Shape;14264;p31"/>
            <p:cNvSpPr/>
            <p:nvPr/>
          </p:nvSpPr>
          <p:spPr>
            <a:xfrm>
              <a:off x="32478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5" name="Google Shape;14265;p31"/>
            <p:cNvSpPr/>
            <p:nvPr/>
          </p:nvSpPr>
          <p:spPr>
            <a:xfrm>
              <a:off x="333985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6" name="Google Shape;14266;p31"/>
            <p:cNvSpPr/>
            <p:nvPr/>
          </p:nvSpPr>
          <p:spPr>
            <a:xfrm>
              <a:off x="343157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7" name="Google Shape;14267;p31"/>
            <p:cNvSpPr/>
            <p:nvPr/>
          </p:nvSpPr>
          <p:spPr>
            <a:xfrm>
              <a:off x="35235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8" name="Google Shape;14268;p31"/>
            <p:cNvSpPr/>
            <p:nvPr/>
          </p:nvSpPr>
          <p:spPr>
            <a:xfrm>
              <a:off x="6764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9" name="Google Shape;14269;p31"/>
            <p:cNvSpPr/>
            <p:nvPr/>
          </p:nvSpPr>
          <p:spPr>
            <a:xfrm>
              <a:off x="76832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0" name="Google Shape;14270;p31"/>
            <p:cNvSpPr/>
            <p:nvPr/>
          </p:nvSpPr>
          <p:spPr>
            <a:xfrm>
              <a:off x="860125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1" name="Google Shape;14271;p31"/>
            <p:cNvSpPr/>
            <p:nvPr/>
          </p:nvSpPr>
          <p:spPr>
            <a:xfrm>
              <a:off x="9518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2" name="Google Shape;14272;p31"/>
            <p:cNvSpPr/>
            <p:nvPr/>
          </p:nvSpPr>
          <p:spPr>
            <a:xfrm>
              <a:off x="104382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3" name="Google Shape;14273;p31"/>
            <p:cNvSpPr/>
            <p:nvPr/>
          </p:nvSpPr>
          <p:spPr>
            <a:xfrm>
              <a:off x="11355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4" name="Google Shape;14274;p31"/>
            <p:cNvSpPr/>
            <p:nvPr/>
          </p:nvSpPr>
          <p:spPr>
            <a:xfrm>
              <a:off x="1227500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5" name="Google Shape;14275;p31"/>
            <p:cNvSpPr/>
            <p:nvPr/>
          </p:nvSpPr>
          <p:spPr>
            <a:xfrm>
              <a:off x="131927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6" name="Google Shape;14276;p31"/>
            <p:cNvSpPr/>
            <p:nvPr/>
          </p:nvSpPr>
          <p:spPr>
            <a:xfrm>
              <a:off x="1411200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7" name="Google Shape;14277;p31"/>
            <p:cNvSpPr/>
            <p:nvPr/>
          </p:nvSpPr>
          <p:spPr>
            <a:xfrm>
              <a:off x="150300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8" name="Google Shape;14278;p31"/>
            <p:cNvSpPr/>
            <p:nvPr/>
          </p:nvSpPr>
          <p:spPr>
            <a:xfrm>
              <a:off x="15947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9" name="Google Shape;14279;p31"/>
            <p:cNvSpPr/>
            <p:nvPr/>
          </p:nvSpPr>
          <p:spPr>
            <a:xfrm>
              <a:off x="16866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0" name="Google Shape;14280;p31"/>
            <p:cNvSpPr/>
            <p:nvPr/>
          </p:nvSpPr>
          <p:spPr>
            <a:xfrm>
              <a:off x="17784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1" name="Google Shape;14281;p31"/>
            <p:cNvSpPr/>
            <p:nvPr/>
          </p:nvSpPr>
          <p:spPr>
            <a:xfrm>
              <a:off x="187037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2" name="Google Shape;14282;p31"/>
            <p:cNvSpPr/>
            <p:nvPr/>
          </p:nvSpPr>
          <p:spPr>
            <a:xfrm>
              <a:off x="19621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3" name="Google Shape;14283;p31"/>
            <p:cNvSpPr/>
            <p:nvPr/>
          </p:nvSpPr>
          <p:spPr>
            <a:xfrm>
              <a:off x="2054075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4" name="Google Shape;14284;p31"/>
            <p:cNvSpPr/>
            <p:nvPr/>
          </p:nvSpPr>
          <p:spPr>
            <a:xfrm>
              <a:off x="21458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5" name="Google Shape;14285;p31"/>
            <p:cNvSpPr/>
            <p:nvPr/>
          </p:nvSpPr>
          <p:spPr>
            <a:xfrm>
              <a:off x="2237800" y="52387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6" name="Google Shape;14286;p31"/>
            <p:cNvSpPr/>
            <p:nvPr/>
          </p:nvSpPr>
          <p:spPr>
            <a:xfrm>
              <a:off x="23295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7" name="Google Shape;14287;p31"/>
            <p:cNvSpPr/>
            <p:nvPr/>
          </p:nvSpPr>
          <p:spPr>
            <a:xfrm>
              <a:off x="242132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8" name="Google Shape;14288;p31"/>
            <p:cNvSpPr/>
            <p:nvPr/>
          </p:nvSpPr>
          <p:spPr>
            <a:xfrm>
              <a:off x="25132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9" name="Google Shape;14289;p31"/>
            <p:cNvSpPr/>
            <p:nvPr/>
          </p:nvSpPr>
          <p:spPr>
            <a:xfrm>
              <a:off x="260500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0" name="Google Shape;14290;p31"/>
            <p:cNvSpPr/>
            <p:nvPr/>
          </p:nvSpPr>
          <p:spPr>
            <a:xfrm>
              <a:off x="26969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1" name="Google Shape;14291;p31"/>
            <p:cNvSpPr/>
            <p:nvPr/>
          </p:nvSpPr>
          <p:spPr>
            <a:xfrm>
              <a:off x="27887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2" name="Google Shape;14292;p31"/>
            <p:cNvSpPr/>
            <p:nvPr/>
          </p:nvSpPr>
          <p:spPr>
            <a:xfrm>
              <a:off x="28806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3" name="Google Shape;14293;p31"/>
            <p:cNvSpPr/>
            <p:nvPr/>
          </p:nvSpPr>
          <p:spPr>
            <a:xfrm>
              <a:off x="297242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4" name="Google Shape;14294;p31"/>
            <p:cNvSpPr/>
            <p:nvPr/>
          </p:nvSpPr>
          <p:spPr>
            <a:xfrm>
              <a:off x="30643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5" name="Google Shape;14295;p31"/>
            <p:cNvSpPr/>
            <p:nvPr/>
          </p:nvSpPr>
          <p:spPr>
            <a:xfrm>
              <a:off x="31561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6" name="Google Shape;14296;p31"/>
            <p:cNvSpPr/>
            <p:nvPr/>
          </p:nvSpPr>
          <p:spPr>
            <a:xfrm>
              <a:off x="32478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7" name="Google Shape;14297;p31"/>
            <p:cNvSpPr/>
            <p:nvPr/>
          </p:nvSpPr>
          <p:spPr>
            <a:xfrm>
              <a:off x="333985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8" name="Google Shape;14298;p31"/>
            <p:cNvSpPr/>
            <p:nvPr/>
          </p:nvSpPr>
          <p:spPr>
            <a:xfrm>
              <a:off x="343157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9" name="Google Shape;14299;p31"/>
            <p:cNvSpPr/>
            <p:nvPr/>
          </p:nvSpPr>
          <p:spPr>
            <a:xfrm>
              <a:off x="35235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0" name="Google Shape;14300;p31"/>
            <p:cNvSpPr/>
            <p:nvPr/>
          </p:nvSpPr>
          <p:spPr>
            <a:xfrm>
              <a:off x="6764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1" name="Google Shape;14301;p31"/>
            <p:cNvSpPr/>
            <p:nvPr/>
          </p:nvSpPr>
          <p:spPr>
            <a:xfrm>
              <a:off x="76832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2" name="Google Shape;14302;p31"/>
            <p:cNvSpPr/>
            <p:nvPr/>
          </p:nvSpPr>
          <p:spPr>
            <a:xfrm>
              <a:off x="860125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3" name="Google Shape;14303;p31"/>
            <p:cNvSpPr/>
            <p:nvPr/>
          </p:nvSpPr>
          <p:spPr>
            <a:xfrm>
              <a:off x="9518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4" name="Google Shape;14304;p31"/>
            <p:cNvSpPr/>
            <p:nvPr/>
          </p:nvSpPr>
          <p:spPr>
            <a:xfrm>
              <a:off x="104382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5" name="Google Shape;14305;p31"/>
            <p:cNvSpPr/>
            <p:nvPr/>
          </p:nvSpPr>
          <p:spPr>
            <a:xfrm>
              <a:off x="11355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6" name="Google Shape;14306;p31"/>
            <p:cNvSpPr/>
            <p:nvPr/>
          </p:nvSpPr>
          <p:spPr>
            <a:xfrm>
              <a:off x="1227500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7" name="Google Shape;14307;p31"/>
            <p:cNvSpPr/>
            <p:nvPr/>
          </p:nvSpPr>
          <p:spPr>
            <a:xfrm>
              <a:off x="131927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8" name="Google Shape;14308;p31"/>
            <p:cNvSpPr/>
            <p:nvPr/>
          </p:nvSpPr>
          <p:spPr>
            <a:xfrm>
              <a:off x="1411200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9" name="Google Shape;14309;p31"/>
            <p:cNvSpPr/>
            <p:nvPr/>
          </p:nvSpPr>
          <p:spPr>
            <a:xfrm>
              <a:off x="150300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0" name="Google Shape;14310;p31"/>
            <p:cNvSpPr/>
            <p:nvPr/>
          </p:nvSpPr>
          <p:spPr>
            <a:xfrm>
              <a:off x="15947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1" name="Google Shape;14311;p31"/>
            <p:cNvSpPr/>
            <p:nvPr/>
          </p:nvSpPr>
          <p:spPr>
            <a:xfrm>
              <a:off x="16866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2" name="Google Shape;14312;p31"/>
            <p:cNvSpPr/>
            <p:nvPr/>
          </p:nvSpPr>
          <p:spPr>
            <a:xfrm>
              <a:off x="17784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3" name="Google Shape;14313;p31"/>
            <p:cNvSpPr/>
            <p:nvPr/>
          </p:nvSpPr>
          <p:spPr>
            <a:xfrm>
              <a:off x="187037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4" name="Google Shape;14314;p31"/>
            <p:cNvSpPr/>
            <p:nvPr/>
          </p:nvSpPr>
          <p:spPr>
            <a:xfrm>
              <a:off x="19621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5" name="Google Shape;14315;p31"/>
            <p:cNvSpPr/>
            <p:nvPr/>
          </p:nvSpPr>
          <p:spPr>
            <a:xfrm>
              <a:off x="2054075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6" name="Google Shape;14316;p31"/>
            <p:cNvSpPr/>
            <p:nvPr/>
          </p:nvSpPr>
          <p:spPr>
            <a:xfrm>
              <a:off x="21458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7" name="Google Shape;14317;p31"/>
            <p:cNvSpPr/>
            <p:nvPr/>
          </p:nvSpPr>
          <p:spPr>
            <a:xfrm>
              <a:off x="2237800" y="53305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8" name="Google Shape;14318;p31"/>
            <p:cNvSpPr/>
            <p:nvPr/>
          </p:nvSpPr>
          <p:spPr>
            <a:xfrm>
              <a:off x="23295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9" name="Google Shape;14319;p31"/>
            <p:cNvSpPr/>
            <p:nvPr/>
          </p:nvSpPr>
          <p:spPr>
            <a:xfrm>
              <a:off x="242132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0" name="Google Shape;14320;p31"/>
            <p:cNvSpPr/>
            <p:nvPr/>
          </p:nvSpPr>
          <p:spPr>
            <a:xfrm>
              <a:off x="25132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1" name="Google Shape;14321;p31"/>
            <p:cNvSpPr/>
            <p:nvPr/>
          </p:nvSpPr>
          <p:spPr>
            <a:xfrm>
              <a:off x="260500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2" name="Google Shape;14322;p31"/>
            <p:cNvSpPr/>
            <p:nvPr/>
          </p:nvSpPr>
          <p:spPr>
            <a:xfrm>
              <a:off x="26969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3" name="Google Shape;14323;p31"/>
            <p:cNvSpPr/>
            <p:nvPr/>
          </p:nvSpPr>
          <p:spPr>
            <a:xfrm>
              <a:off x="27887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4" name="Google Shape;14324;p31"/>
            <p:cNvSpPr/>
            <p:nvPr/>
          </p:nvSpPr>
          <p:spPr>
            <a:xfrm>
              <a:off x="28806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5" name="Google Shape;14325;p31"/>
            <p:cNvSpPr/>
            <p:nvPr/>
          </p:nvSpPr>
          <p:spPr>
            <a:xfrm>
              <a:off x="297242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6" name="Google Shape;14326;p31"/>
            <p:cNvSpPr/>
            <p:nvPr/>
          </p:nvSpPr>
          <p:spPr>
            <a:xfrm>
              <a:off x="30643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7" name="Google Shape;14327;p31"/>
            <p:cNvSpPr/>
            <p:nvPr/>
          </p:nvSpPr>
          <p:spPr>
            <a:xfrm>
              <a:off x="31561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8" name="Google Shape;14328;p31"/>
            <p:cNvSpPr/>
            <p:nvPr/>
          </p:nvSpPr>
          <p:spPr>
            <a:xfrm>
              <a:off x="32478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9" name="Google Shape;14329;p31"/>
            <p:cNvSpPr/>
            <p:nvPr/>
          </p:nvSpPr>
          <p:spPr>
            <a:xfrm>
              <a:off x="333985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0" name="Google Shape;14330;p31"/>
            <p:cNvSpPr/>
            <p:nvPr/>
          </p:nvSpPr>
          <p:spPr>
            <a:xfrm>
              <a:off x="343157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1" name="Google Shape;14331;p31"/>
            <p:cNvSpPr/>
            <p:nvPr/>
          </p:nvSpPr>
          <p:spPr>
            <a:xfrm>
              <a:off x="35235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2" name="Google Shape;14332;p31"/>
            <p:cNvSpPr/>
            <p:nvPr/>
          </p:nvSpPr>
          <p:spPr>
            <a:xfrm>
              <a:off x="6764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3" name="Google Shape;14333;p31"/>
            <p:cNvSpPr/>
            <p:nvPr/>
          </p:nvSpPr>
          <p:spPr>
            <a:xfrm>
              <a:off x="76832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4" name="Google Shape;14334;p31"/>
            <p:cNvSpPr/>
            <p:nvPr/>
          </p:nvSpPr>
          <p:spPr>
            <a:xfrm>
              <a:off x="860125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5" name="Google Shape;14335;p31"/>
            <p:cNvSpPr/>
            <p:nvPr/>
          </p:nvSpPr>
          <p:spPr>
            <a:xfrm>
              <a:off x="9518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6" name="Google Shape;14336;p31"/>
            <p:cNvSpPr/>
            <p:nvPr/>
          </p:nvSpPr>
          <p:spPr>
            <a:xfrm>
              <a:off x="104382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7" name="Google Shape;14337;p31"/>
            <p:cNvSpPr/>
            <p:nvPr/>
          </p:nvSpPr>
          <p:spPr>
            <a:xfrm>
              <a:off x="11355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8" name="Google Shape;14338;p31"/>
            <p:cNvSpPr/>
            <p:nvPr/>
          </p:nvSpPr>
          <p:spPr>
            <a:xfrm>
              <a:off x="1227500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9" name="Google Shape;14339;p31"/>
            <p:cNvSpPr/>
            <p:nvPr/>
          </p:nvSpPr>
          <p:spPr>
            <a:xfrm>
              <a:off x="131927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0" name="Google Shape;14340;p31"/>
            <p:cNvSpPr/>
            <p:nvPr/>
          </p:nvSpPr>
          <p:spPr>
            <a:xfrm>
              <a:off x="1411200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1" name="Google Shape;14341;p31"/>
            <p:cNvSpPr/>
            <p:nvPr/>
          </p:nvSpPr>
          <p:spPr>
            <a:xfrm>
              <a:off x="150300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2" name="Google Shape;14342;p31"/>
            <p:cNvSpPr/>
            <p:nvPr/>
          </p:nvSpPr>
          <p:spPr>
            <a:xfrm>
              <a:off x="15947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3" name="Google Shape;14343;p31"/>
            <p:cNvSpPr/>
            <p:nvPr/>
          </p:nvSpPr>
          <p:spPr>
            <a:xfrm>
              <a:off x="16866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4" name="Google Shape;14344;p31"/>
            <p:cNvSpPr/>
            <p:nvPr/>
          </p:nvSpPr>
          <p:spPr>
            <a:xfrm>
              <a:off x="17784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5" name="Google Shape;14345;p31"/>
            <p:cNvSpPr/>
            <p:nvPr/>
          </p:nvSpPr>
          <p:spPr>
            <a:xfrm>
              <a:off x="187037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6" name="Google Shape;14346;p31"/>
            <p:cNvSpPr/>
            <p:nvPr/>
          </p:nvSpPr>
          <p:spPr>
            <a:xfrm>
              <a:off x="19621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7" name="Google Shape;14347;p31"/>
            <p:cNvSpPr/>
            <p:nvPr/>
          </p:nvSpPr>
          <p:spPr>
            <a:xfrm>
              <a:off x="2054075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8" name="Google Shape;14348;p31"/>
            <p:cNvSpPr/>
            <p:nvPr/>
          </p:nvSpPr>
          <p:spPr>
            <a:xfrm>
              <a:off x="21458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9" name="Google Shape;14349;p31"/>
            <p:cNvSpPr/>
            <p:nvPr/>
          </p:nvSpPr>
          <p:spPr>
            <a:xfrm>
              <a:off x="2237800" y="54225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0" name="Google Shape;14350;p31"/>
            <p:cNvSpPr/>
            <p:nvPr/>
          </p:nvSpPr>
          <p:spPr>
            <a:xfrm>
              <a:off x="23295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1" name="Google Shape;14351;p31"/>
            <p:cNvSpPr/>
            <p:nvPr/>
          </p:nvSpPr>
          <p:spPr>
            <a:xfrm>
              <a:off x="242132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2" name="Google Shape;14352;p31"/>
            <p:cNvSpPr/>
            <p:nvPr/>
          </p:nvSpPr>
          <p:spPr>
            <a:xfrm>
              <a:off x="25132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3" name="Google Shape;14353;p31"/>
            <p:cNvSpPr/>
            <p:nvPr/>
          </p:nvSpPr>
          <p:spPr>
            <a:xfrm>
              <a:off x="260500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4" name="Google Shape;14354;p31"/>
            <p:cNvSpPr/>
            <p:nvPr/>
          </p:nvSpPr>
          <p:spPr>
            <a:xfrm>
              <a:off x="26969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5" name="Google Shape;14355;p31"/>
            <p:cNvSpPr/>
            <p:nvPr/>
          </p:nvSpPr>
          <p:spPr>
            <a:xfrm>
              <a:off x="27887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6" name="Google Shape;14356;p31"/>
            <p:cNvSpPr/>
            <p:nvPr/>
          </p:nvSpPr>
          <p:spPr>
            <a:xfrm>
              <a:off x="28806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7" name="Google Shape;14357;p31"/>
            <p:cNvSpPr/>
            <p:nvPr/>
          </p:nvSpPr>
          <p:spPr>
            <a:xfrm>
              <a:off x="297242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8" name="Google Shape;14358;p31"/>
            <p:cNvSpPr/>
            <p:nvPr/>
          </p:nvSpPr>
          <p:spPr>
            <a:xfrm>
              <a:off x="30643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9" name="Google Shape;14359;p31"/>
            <p:cNvSpPr/>
            <p:nvPr/>
          </p:nvSpPr>
          <p:spPr>
            <a:xfrm>
              <a:off x="31561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0" name="Google Shape;14360;p31"/>
            <p:cNvSpPr/>
            <p:nvPr/>
          </p:nvSpPr>
          <p:spPr>
            <a:xfrm>
              <a:off x="32478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1" name="Google Shape;14361;p31"/>
            <p:cNvSpPr/>
            <p:nvPr/>
          </p:nvSpPr>
          <p:spPr>
            <a:xfrm>
              <a:off x="333985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2" name="Google Shape;14362;p31"/>
            <p:cNvSpPr/>
            <p:nvPr/>
          </p:nvSpPr>
          <p:spPr>
            <a:xfrm>
              <a:off x="343157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3" name="Google Shape;14363;p31"/>
            <p:cNvSpPr/>
            <p:nvPr/>
          </p:nvSpPr>
          <p:spPr>
            <a:xfrm>
              <a:off x="35235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4" name="Google Shape;14364;p31"/>
            <p:cNvSpPr/>
            <p:nvPr/>
          </p:nvSpPr>
          <p:spPr>
            <a:xfrm>
              <a:off x="635875" y="53366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5" name="Google Shape;14365;p31"/>
            <p:cNvSpPr/>
            <p:nvPr/>
          </p:nvSpPr>
          <p:spPr>
            <a:xfrm>
              <a:off x="635875" y="54284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6" name="Google Shape;14366;p31"/>
            <p:cNvSpPr/>
            <p:nvPr/>
          </p:nvSpPr>
          <p:spPr>
            <a:xfrm>
              <a:off x="635875" y="52447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7" name="Google Shape;14367;p31"/>
            <p:cNvSpPr/>
            <p:nvPr/>
          </p:nvSpPr>
          <p:spPr>
            <a:xfrm>
              <a:off x="635875" y="5152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8" name="Google Shape;14368;p31"/>
            <p:cNvSpPr/>
            <p:nvPr/>
          </p:nvSpPr>
          <p:spPr>
            <a:xfrm>
              <a:off x="635875" y="50610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9" name="Google Shape;14369;p31"/>
            <p:cNvSpPr/>
            <p:nvPr/>
          </p:nvSpPr>
          <p:spPr>
            <a:xfrm>
              <a:off x="635875" y="49692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0" name="Google Shape;14370;p31"/>
            <p:cNvSpPr/>
            <p:nvPr/>
          </p:nvSpPr>
          <p:spPr>
            <a:xfrm>
              <a:off x="635875" y="487730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1" name="Google Shape;14371;p31"/>
            <p:cNvSpPr/>
            <p:nvPr/>
          </p:nvSpPr>
          <p:spPr>
            <a:xfrm>
              <a:off x="635875" y="47855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2" name="Google Shape;14372;p31"/>
            <p:cNvSpPr/>
            <p:nvPr/>
          </p:nvSpPr>
          <p:spPr>
            <a:xfrm>
              <a:off x="635875" y="4693575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3" name="Google Shape;14373;p31"/>
            <p:cNvSpPr/>
            <p:nvPr/>
          </p:nvSpPr>
          <p:spPr>
            <a:xfrm>
              <a:off x="635875" y="46018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4" name="Google Shape;14374;p31"/>
            <p:cNvSpPr/>
            <p:nvPr/>
          </p:nvSpPr>
          <p:spPr>
            <a:xfrm>
              <a:off x="635875" y="451010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5" name="Google Shape;14375;p31"/>
            <p:cNvSpPr/>
            <p:nvPr/>
          </p:nvSpPr>
          <p:spPr>
            <a:xfrm>
              <a:off x="635875" y="44181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6" name="Google Shape;14376;p31"/>
            <p:cNvSpPr/>
            <p:nvPr/>
          </p:nvSpPr>
          <p:spPr>
            <a:xfrm>
              <a:off x="635875" y="43263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7" name="Google Shape;14377;p31"/>
            <p:cNvSpPr/>
            <p:nvPr/>
          </p:nvSpPr>
          <p:spPr>
            <a:xfrm>
              <a:off x="635875" y="42344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8" name="Google Shape;14378;p31"/>
            <p:cNvSpPr/>
            <p:nvPr/>
          </p:nvSpPr>
          <p:spPr>
            <a:xfrm>
              <a:off x="635875" y="41426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9" name="Google Shape;14379;p31"/>
            <p:cNvSpPr/>
            <p:nvPr/>
          </p:nvSpPr>
          <p:spPr>
            <a:xfrm>
              <a:off x="635875" y="40507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0" name="Google Shape;14380;p31"/>
            <p:cNvSpPr/>
            <p:nvPr/>
          </p:nvSpPr>
          <p:spPr>
            <a:xfrm>
              <a:off x="635875" y="395895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1" name="Google Shape;14381;p31"/>
            <p:cNvSpPr/>
            <p:nvPr/>
          </p:nvSpPr>
          <p:spPr>
            <a:xfrm>
              <a:off x="635875" y="3867025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2" name="Google Shape;14382;p31"/>
            <p:cNvSpPr/>
            <p:nvPr/>
          </p:nvSpPr>
          <p:spPr>
            <a:xfrm>
              <a:off x="635875" y="37752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3" name="Google Shape;14383;p31"/>
            <p:cNvSpPr/>
            <p:nvPr/>
          </p:nvSpPr>
          <p:spPr>
            <a:xfrm>
              <a:off x="635875" y="36835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4" name="Google Shape;14384;p31"/>
            <p:cNvSpPr/>
            <p:nvPr/>
          </p:nvSpPr>
          <p:spPr>
            <a:xfrm>
              <a:off x="635875" y="35915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5" name="Google Shape;14385;p31"/>
            <p:cNvSpPr/>
            <p:nvPr/>
          </p:nvSpPr>
          <p:spPr>
            <a:xfrm>
              <a:off x="635875" y="34998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6" name="Google Shape;14386;p31"/>
            <p:cNvSpPr/>
            <p:nvPr/>
          </p:nvSpPr>
          <p:spPr>
            <a:xfrm>
              <a:off x="635875" y="34078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7" name="Google Shape;14387;p31"/>
            <p:cNvSpPr/>
            <p:nvPr/>
          </p:nvSpPr>
          <p:spPr>
            <a:xfrm>
              <a:off x="635875" y="33160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8" name="Google Shape;14388;p31"/>
            <p:cNvSpPr/>
            <p:nvPr/>
          </p:nvSpPr>
          <p:spPr>
            <a:xfrm>
              <a:off x="635875" y="32241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9" name="Google Shape;14389;p31"/>
            <p:cNvSpPr/>
            <p:nvPr/>
          </p:nvSpPr>
          <p:spPr>
            <a:xfrm>
              <a:off x="635875" y="31324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0" name="Google Shape;14390;p31"/>
            <p:cNvSpPr/>
            <p:nvPr/>
          </p:nvSpPr>
          <p:spPr>
            <a:xfrm>
              <a:off x="635875" y="304045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1" name="Google Shape;14391;p31"/>
            <p:cNvSpPr/>
            <p:nvPr/>
          </p:nvSpPr>
          <p:spPr>
            <a:xfrm>
              <a:off x="635875" y="29487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2" name="Google Shape;14392;p31"/>
            <p:cNvSpPr/>
            <p:nvPr/>
          </p:nvSpPr>
          <p:spPr>
            <a:xfrm>
              <a:off x="635875" y="285690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3" name="Google Shape;14393;p31"/>
            <p:cNvSpPr/>
            <p:nvPr/>
          </p:nvSpPr>
          <p:spPr>
            <a:xfrm>
              <a:off x="635875" y="2764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4" name="Google Shape;14394;p31"/>
            <p:cNvSpPr/>
            <p:nvPr/>
          </p:nvSpPr>
          <p:spPr>
            <a:xfrm>
              <a:off x="635875" y="26732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5" name="Google Shape;14395;p31"/>
            <p:cNvSpPr/>
            <p:nvPr/>
          </p:nvSpPr>
          <p:spPr>
            <a:xfrm>
              <a:off x="635875" y="25812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6" name="Google Shape;14396;p31"/>
            <p:cNvSpPr/>
            <p:nvPr/>
          </p:nvSpPr>
          <p:spPr>
            <a:xfrm>
              <a:off x="635875" y="24895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7" name="Google Shape;14397;p31"/>
            <p:cNvSpPr/>
            <p:nvPr/>
          </p:nvSpPr>
          <p:spPr>
            <a:xfrm>
              <a:off x="635875" y="2397575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8" name="Google Shape;14398;p31"/>
            <p:cNvSpPr/>
            <p:nvPr/>
          </p:nvSpPr>
          <p:spPr>
            <a:xfrm>
              <a:off x="635875" y="230582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9" name="Google Shape;14399;p31"/>
            <p:cNvSpPr/>
            <p:nvPr/>
          </p:nvSpPr>
          <p:spPr>
            <a:xfrm>
              <a:off x="635875" y="2213850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0" name="Google Shape;14400;p31"/>
            <p:cNvSpPr/>
            <p:nvPr/>
          </p:nvSpPr>
          <p:spPr>
            <a:xfrm>
              <a:off x="635875" y="21221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1" name="Google Shape;14401;p31"/>
            <p:cNvSpPr/>
            <p:nvPr/>
          </p:nvSpPr>
          <p:spPr>
            <a:xfrm>
              <a:off x="635875" y="20303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2" name="Google Shape;14402;p31"/>
            <p:cNvSpPr/>
            <p:nvPr/>
          </p:nvSpPr>
          <p:spPr>
            <a:xfrm>
              <a:off x="635875" y="19384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3" name="Google Shape;14403;p31"/>
            <p:cNvSpPr/>
            <p:nvPr/>
          </p:nvSpPr>
          <p:spPr>
            <a:xfrm>
              <a:off x="635875" y="18466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4" name="Google Shape;14404;p31"/>
            <p:cNvSpPr/>
            <p:nvPr/>
          </p:nvSpPr>
          <p:spPr>
            <a:xfrm>
              <a:off x="635875" y="17546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5" name="Google Shape;14405;p31"/>
            <p:cNvSpPr/>
            <p:nvPr/>
          </p:nvSpPr>
          <p:spPr>
            <a:xfrm>
              <a:off x="635875" y="16629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6" name="Google Shape;14406;p31"/>
            <p:cNvSpPr/>
            <p:nvPr/>
          </p:nvSpPr>
          <p:spPr>
            <a:xfrm>
              <a:off x="635875" y="1571025"/>
              <a:ext cx="2940550" cy="1600"/>
            </a:xfrm>
            <a:custGeom>
              <a:avLst/>
              <a:gdLst/>
              <a:ahLst/>
              <a:cxnLst/>
              <a:rect l="l" t="t" r="r" b="b"/>
              <a:pathLst>
                <a:path w="117622" h="64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7" name="Google Shape;14407;p31"/>
            <p:cNvSpPr/>
            <p:nvPr/>
          </p:nvSpPr>
          <p:spPr>
            <a:xfrm>
              <a:off x="635875" y="14792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8" name="Google Shape;14408;p31"/>
            <p:cNvSpPr/>
            <p:nvPr/>
          </p:nvSpPr>
          <p:spPr>
            <a:xfrm>
              <a:off x="635875" y="13874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9" name="Google Shape;14409;p31"/>
            <p:cNvSpPr/>
            <p:nvPr/>
          </p:nvSpPr>
          <p:spPr>
            <a:xfrm>
              <a:off x="635875" y="12955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0" name="Google Shape;14410;p31"/>
            <p:cNvSpPr/>
            <p:nvPr/>
          </p:nvSpPr>
          <p:spPr>
            <a:xfrm>
              <a:off x="635875" y="12037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1" name="Google Shape;14411;p31"/>
            <p:cNvSpPr/>
            <p:nvPr/>
          </p:nvSpPr>
          <p:spPr>
            <a:xfrm>
              <a:off x="635875" y="11118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2" name="Google Shape;14412;p31"/>
            <p:cNvSpPr/>
            <p:nvPr/>
          </p:nvSpPr>
          <p:spPr>
            <a:xfrm>
              <a:off x="7737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3" name="Google Shape;14413;p31"/>
            <p:cNvSpPr/>
            <p:nvPr/>
          </p:nvSpPr>
          <p:spPr>
            <a:xfrm>
              <a:off x="6819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4" name="Google Shape;14414;p31"/>
            <p:cNvSpPr/>
            <p:nvPr/>
          </p:nvSpPr>
          <p:spPr>
            <a:xfrm>
              <a:off x="8656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5" name="Google Shape;14415;p31"/>
            <p:cNvSpPr/>
            <p:nvPr/>
          </p:nvSpPr>
          <p:spPr>
            <a:xfrm>
              <a:off x="95740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6" name="Google Shape;14416;p31"/>
            <p:cNvSpPr/>
            <p:nvPr/>
          </p:nvSpPr>
          <p:spPr>
            <a:xfrm>
              <a:off x="1049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7" name="Google Shape;14417;p31"/>
            <p:cNvSpPr/>
            <p:nvPr/>
          </p:nvSpPr>
          <p:spPr>
            <a:xfrm>
              <a:off x="11411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8" name="Google Shape;14418;p31"/>
            <p:cNvSpPr/>
            <p:nvPr/>
          </p:nvSpPr>
          <p:spPr>
            <a:xfrm>
              <a:off x="1232875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9" name="Google Shape;14419;p31"/>
            <p:cNvSpPr/>
            <p:nvPr/>
          </p:nvSpPr>
          <p:spPr>
            <a:xfrm>
              <a:off x="13248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0" name="Google Shape;14420;p31"/>
            <p:cNvSpPr/>
            <p:nvPr/>
          </p:nvSpPr>
          <p:spPr>
            <a:xfrm>
              <a:off x="14165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1" name="Google Shape;14421;p31"/>
            <p:cNvSpPr/>
            <p:nvPr/>
          </p:nvSpPr>
          <p:spPr>
            <a:xfrm>
              <a:off x="150855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2" name="Google Shape;14422;p31"/>
            <p:cNvSpPr/>
            <p:nvPr/>
          </p:nvSpPr>
          <p:spPr>
            <a:xfrm>
              <a:off x="16003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3" name="Google Shape;14423;p31"/>
            <p:cNvSpPr/>
            <p:nvPr/>
          </p:nvSpPr>
          <p:spPr>
            <a:xfrm>
              <a:off x="16922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4" name="Google Shape;14424;p31"/>
            <p:cNvSpPr/>
            <p:nvPr/>
          </p:nvSpPr>
          <p:spPr>
            <a:xfrm>
              <a:off x="17840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5" name="Google Shape;14425;p31"/>
            <p:cNvSpPr/>
            <p:nvPr/>
          </p:nvSpPr>
          <p:spPr>
            <a:xfrm>
              <a:off x="1875750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6" name="Google Shape;14426;p31"/>
            <p:cNvSpPr/>
            <p:nvPr/>
          </p:nvSpPr>
          <p:spPr>
            <a:xfrm>
              <a:off x="19677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7" name="Google Shape;14427;p31"/>
            <p:cNvSpPr/>
            <p:nvPr/>
          </p:nvSpPr>
          <p:spPr>
            <a:xfrm>
              <a:off x="2059450" y="1065050"/>
              <a:ext cx="1675" cy="4410900"/>
            </a:xfrm>
            <a:custGeom>
              <a:avLst/>
              <a:gdLst/>
              <a:ahLst/>
              <a:cxnLst/>
              <a:rect l="l" t="t" r="r" b="b"/>
              <a:pathLst>
                <a:path w="67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8" name="Google Shape;14428;p31"/>
            <p:cNvSpPr/>
            <p:nvPr/>
          </p:nvSpPr>
          <p:spPr>
            <a:xfrm>
              <a:off x="21514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9" name="Google Shape;14429;p31"/>
            <p:cNvSpPr/>
            <p:nvPr/>
          </p:nvSpPr>
          <p:spPr>
            <a:xfrm>
              <a:off x="2243175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0" name="Google Shape;14430;p31"/>
            <p:cNvSpPr/>
            <p:nvPr/>
          </p:nvSpPr>
          <p:spPr>
            <a:xfrm>
              <a:off x="23350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1" name="Google Shape;14431;p31"/>
            <p:cNvSpPr/>
            <p:nvPr/>
          </p:nvSpPr>
          <p:spPr>
            <a:xfrm>
              <a:off x="24268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2" name="Google Shape;14432;p31"/>
            <p:cNvSpPr/>
            <p:nvPr/>
          </p:nvSpPr>
          <p:spPr>
            <a:xfrm>
              <a:off x="25188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3" name="Google Shape;14433;p31"/>
            <p:cNvSpPr/>
            <p:nvPr/>
          </p:nvSpPr>
          <p:spPr>
            <a:xfrm>
              <a:off x="26106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4" name="Google Shape;14434;p31"/>
            <p:cNvSpPr/>
            <p:nvPr/>
          </p:nvSpPr>
          <p:spPr>
            <a:xfrm>
              <a:off x="27023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5" y="17643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5" name="Google Shape;14435;p31"/>
            <p:cNvSpPr/>
            <p:nvPr/>
          </p:nvSpPr>
          <p:spPr>
            <a:xfrm>
              <a:off x="279425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6" name="Google Shape;14436;p31"/>
            <p:cNvSpPr/>
            <p:nvPr/>
          </p:nvSpPr>
          <p:spPr>
            <a:xfrm>
              <a:off x="2886050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7" name="Google Shape;14437;p31"/>
            <p:cNvSpPr/>
            <p:nvPr/>
          </p:nvSpPr>
          <p:spPr>
            <a:xfrm>
              <a:off x="297797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8" name="Google Shape;14438;p31"/>
            <p:cNvSpPr/>
            <p:nvPr/>
          </p:nvSpPr>
          <p:spPr>
            <a:xfrm>
              <a:off x="30697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9" name="Google Shape;14439;p31"/>
            <p:cNvSpPr/>
            <p:nvPr/>
          </p:nvSpPr>
          <p:spPr>
            <a:xfrm>
              <a:off x="31616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0" name="Google Shape;14440;p31"/>
            <p:cNvSpPr/>
            <p:nvPr/>
          </p:nvSpPr>
          <p:spPr>
            <a:xfrm>
              <a:off x="325342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1" name="Google Shape;14441;p31"/>
            <p:cNvSpPr/>
            <p:nvPr/>
          </p:nvSpPr>
          <p:spPr>
            <a:xfrm>
              <a:off x="3345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2" name="Google Shape;14442;p31"/>
            <p:cNvSpPr/>
            <p:nvPr/>
          </p:nvSpPr>
          <p:spPr>
            <a:xfrm>
              <a:off x="343712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3" name="Google Shape;14443;p31"/>
            <p:cNvSpPr/>
            <p:nvPr/>
          </p:nvSpPr>
          <p:spPr>
            <a:xfrm>
              <a:off x="35289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4" name="Google Shape;14444;p31"/>
          <p:cNvGrpSpPr/>
          <p:nvPr/>
        </p:nvGrpSpPr>
        <p:grpSpPr>
          <a:xfrm rot="-5400000">
            <a:off x="5968319" y="-2113997"/>
            <a:ext cx="347597" cy="4345456"/>
            <a:chOff x="-136402" y="-175976"/>
            <a:chExt cx="347597" cy="4345456"/>
          </a:xfrm>
        </p:grpSpPr>
        <p:sp>
          <p:nvSpPr>
            <p:cNvPr id="14445" name="Google Shape;14445;p31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6" name="Google Shape;14446;p31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7" name="Google Shape;14447;p31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8" name="Google Shape;14448;p31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9" name="Google Shape;14449;p31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0" name="Google Shape;14450;p31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1" name="Google Shape;14451;p31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2" name="Google Shape;14452;p31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3" name="Google Shape;14453;p31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4" name="Google Shape;14454;p31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5" name="Google Shape;14455;p31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6" name="Google Shape;14456;p31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7" name="Google Shape;14457;p31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8" name="Google Shape;14458;p31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9" name="Google Shape;14459;p31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0" name="Google Shape;14460;p31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1" name="Google Shape;14461;p31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2" name="Google Shape;14462;p31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3" name="Google Shape;14463;p31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4" name="Google Shape;14464;p31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5" name="Google Shape;14465;p31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6" name="Google Shape;14466;p31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7" name="Google Shape;14467;p31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8" name="Google Shape;14468;p31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9" name="Google Shape;14469;p31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0" name="Google Shape;14470;p31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1" name="Google Shape;14471;p31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72" name="Google Shape;14472;p31"/>
          <p:cNvGrpSpPr/>
          <p:nvPr/>
        </p:nvGrpSpPr>
        <p:grpSpPr>
          <a:xfrm rot="-5400000">
            <a:off x="5968316" y="-2113995"/>
            <a:ext cx="347597" cy="4345451"/>
            <a:chOff x="-136402" y="-175976"/>
            <a:chExt cx="347597" cy="4345451"/>
          </a:xfrm>
        </p:grpSpPr>
        <p:sp>
          <p:nvSpPr>
            <p:cNvPr id="14473" name="Google Shape;14473;p31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4" name="Google Shape;14474;p31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5" name="Google Shape;14475;p31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6" name="Google Shape;14476;p31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7" name="Google Shape;14477;p31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8" name="Google Shape;14478;p31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9" name="Google Shape;14479;p31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0" name="Google Shape;14480;p31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1" name="Google Shape;14481;p31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2" name="Google Shape;14482;p31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3" name="Google Shape;14483;p31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4" name="Google Shape;14484;p31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5" name="Google Shape;14485;p31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6" name="Google Shape;14486;p31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7" name="Google Shape;14487;p31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8" name="Google Shape;14488;p31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9" name="Google Shape;14489;p31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0" name="Google Shape;14490;p31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1" name="Google Shape;14491;p31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2" name="Google Shape;14492;p31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3" name="Google Shape;14493;p31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4" name="Google Shape;14494;p31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5" name="Google Shape;14495;p31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6" name="Google Shape;14496;p31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7" name="Google Shape;14497;p31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8" name="Google Shape;14498;p31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99" name="Google Shape;14499;p31"/>
          <p:cNvSpPr/>
          <p:nvPr/>
        </p:nvSpPr>
        <p:spPr>
          <a:xfrm rot="-5400000">
            <a:off x="5968241" y="-2114023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0" name="Google Shape;14500;p31"/>
          <p:cNvSpPr txBox="1">
            <a:spLocks noGrp="1"/>
          </p:cNvSpPr>
          <p:nvPr>
            <p:ph type="title"/>
          </p:nvPr>
        </p:nvSpPr>
        <p:spPr>
          <a:xfrm>
            <a:off x="713226" y="540000"/>
            <a:ext cx="46341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501" name="Google Shape;14501;p31"/>
          <p:cNvSpPr txBox="1">
            <a:spLocks noGrp="1"/>
          </p:cNvSpPr>
          <p:nvPr>
            <p:ph type="subTitle" idx="1"/>
          </p:nvPr>
        </p:nvSpPr>
        <p:spPr>
          <a:xfrm>
            <a:off x="713225" y="1938646"/>
            <a:ext cx="4448100" cy="11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02" name="Google Shape;14502;p31"/>
          <p:cNvSpPr txBox="1"/>
          <p:nvPr/>
        </p:nvSpPr>
        <p:spPr>
          <a:xfrm>
            <a:off x="713225" y="3657875"/>
            <a:ext cx="46341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0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04" name="Google Shape;14504;p32"/>
          <p:cNvGrpSpPr/>
          <p:nvPr/>
        </p:nvGrpSpPr>
        <p:grpSpPr>
          <a:xfrm rot="5400000">
            <a:off x="1416205" y="-2099758"/>
            <a:ext cx="6311597" cy="9467556"/>
            <a:chOff x="635875" y="1065050"/>
            <a:chExt cx="2940550" cy="4410900"/>
          </a:xfrm>
        </p:grpSpPr>
        <p:sp>
          <p:nvSpPr>
            <p:cNvPr id="14505" name="Google Shape;14505;p32"/>
            <p:cNvSpPr/>
            <p:nvPr/>
          </p:nvSpPr>
          <p:spPr>
            <a:xfrm>
              <a:off x="6764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6" name="Google Shape;14506;p32"/>
            <p:cNvSpPr/>
            <p:nvPr/>
          </p:nvSpPr>
          <p:spPr>
            <a:xfrm>
              <a:off x="76832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7" name="Google Shape;14507;p32"/>
            <p:cNvSpPr/>
            <p:nvPr/>
          </p:nvSpPr>
          <p:spPr>
            <a:xfrm>
              <a:off x="860125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8" name="Google Shape;14508;p32"/>
            <p:cNvSpPr/>
            <p:nvPr/>
          </p:nvSpPr>
          <p:spPr>
            <a:xfrm>
              <a:off x="9518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9" name="Google Shape;14509;p32"/>
            <p:cNvSpPr/>
            <p:nvPr/>
          </p:nvSpPr>
          <p:spPr>
            <a:xfrm>
              <a:off x="104382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0" name="Google Shape;14510;p32"/>
            <p:cNvSpPr/>
            <p:nvPr/>
          </p:nvSpPr>
          <p:spPr>
            <a:xfrm>
              <a:off x="11355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1" name="Google Shape;14511;p32"/>
            <p:cNvSpPr/>
            <p:nvPr/>
          </p:nvSpPr>
          <p:spPr>
            <a:xfrm>
              <a:off x="1227500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2" name="Google Shape;14512;p32"/>
            <p:cNvSpPr/>
            <p:nvPr/>
          </p:nvSpPr>
          <p:spPr>
            <a:xfrm>
              <a:off x="131927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3" name="Google Shape;14513;p32"/>
            <p:cNvSpPr/>
            <p:nvPr/>
          </p:nvSpPr>
          <p:spPr>
            <a:xfrm>
              <a:off x="1411200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4" name="Google Shape;14514;p32"/>
            <p:cNvSpPr/>
            <p:nvPr/>
          </p:nvSpPr>
          <p:spPr>
            <a:xfrm>
              <a:off x="150300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5" name="Google Shape;14515;p32"/>
            <p:cNvSpPr/>
            <p:nvPr/>
          </p:nvSpPr>
          <p:spPr>
            <a:xfrm>
              <a:off x="15947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6" name="Google Shape;14516;p32"/>
            <p:cNvSpPr/>
            <p:nvPr/>
          </p:nvSpPr>
          <p:spPr>
            <a:xfrm>
              <a:off x="16866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7" name="Google Shape;14517;p32"/>
            <p:cNvSpPr/>
            <p:nvPr/>
          </p:nvSpPr>
          <p:spPr>
            <a:xfrm>
              <a:off x="17784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8" name="Google Shape;14518;p32"/>
            <p:cNvSpPr/>
            <p:nvPr/>
          </p:nvSpPr>
          <p:spPr>
            <a:xfrm>
              <a:off x="187037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9" name="Google Shape;14519;p32"/>
            <p:cNvSpPr/>
            <p:nvPr/>
          </p:nvSpPr>
          <p:spPr>
            <a:xfrm>
              <a:off x="19621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0" name="Google Shape;14520;p32"/>
            <p:cNvSpPr/>
            <p:nvPr/>
          </p:nvSpPr>
          <p:spPr>
            <a:xfrm>
              <a:off x="2054075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1" name="Google Shape;14521;p32"/>
            <p:cNvSpPr/>
            <p:nvPr/>
          </p:nvSpPr>
          <p:spPr>
            <a:xfrm>
              <a:off x="21458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2" name="Google Shape;14522;p32"/>
            <p:cNvSpPr/>
            <p:nvPr/>
          </p:nvSpPr>
          <p:spPr>
            <a:xfrm>
              <a:off x="2237800" y="11059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3" name="Google Shape;14523;p32"/>
            <p:cNvSpPr/>
            <p:nvPr/>
          </p:nvSpPr>
          <p:spPr>
            <a:xfrm>
              <a:off x="23295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4" name="Google Shape;14524;p32"/>
            <p:cNvSpPr/>
            <p:nvPr/>
          </p:nvSpPr>
          <p:spPr>
            <a:xfrm>
              <a:off x="242132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5" name="Google Shape;14525;p32"/>
            <p:cNvSpPr/>
            <p:nvPr/>
          </p:nvSpPr>
          <p:spPr>
            <a:xfrm>
              <a:off x="25132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6" name="Google Shape;14526;p32"/>
            <p:cNvSpPr/>
            <p:nvPr/>
          </p:nvSpPr>
          <p:spPr>
            <a:xfrm>
              <a:off x="260500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7" name="Google Shape;14527;p32"/>
            <p:cNvSpPr/>
            <p:nvPr/>
          </p:nvSpPr>
          <p:spPr>
            <a:xfrm>
              <a:off x="26969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8" name="Google Shape;14528;p32"/>
            <p:cNvSpPr/>
            <p:nvPr/>
          </p:nvSpPr>
          <p:spPr>
            <a:xfrm>
              <a:off x="27887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9" name="Google Shape;14529;p32"/>
            <p:cNvSpPr/>
            <p:nvPr/>
          </p:nvSpPr>
          <p:spPr>
            <a:xfrm>
              <a:off x="28806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0" name="Google Shape;14530;p32"/>
            <p:cNvSpPr/>
            <p:nvPr/>
          </p:nvSpPr>
          <p:spPr>
            <a:xfrm>
              <a:off x="297242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1" name="Google Shape;14531;p32"/>
            <p:cNvSpPr/>
            <p:nvPr/>
          </p:nvSpPr>
          <p:spPr>
            <a:xfrm>
              <a:off x="30643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2" name="Google Shape;14532;p32"/>
            <p:cNvSpPr/>
            <p:nvPr/>
          </p:nvSpPr>
          <p:spPr>
            <a:xfrm>
              <a:off x="31561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3" name="Google Shape;14533;p32"/>
            <p:cNvSpPr/>
            <p:nvPr/>
          </p:nvSpPr>
          <p:spPr>
            <a:xfrm>
              <a:off x="32478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4" name="Google Shape;14534;p32"/>
            <p:cNvSpPr/>
            <p:nvPr/>
          </p:nvSpPr>
          <p:spPr>
            <a:xfrm>
              <a:off x="333985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5" name="Google Shape;14535;p32"/>
            <p:cNvSpPr/>
            <p:nvPr/>
          </p:nvSpPr>
          <p:spPr>
            <a:xfrm>
              <a:off x="343157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6" name="Google Shape;14536;p32"/>
            <p:cNvSpPr/>
            <p:nvPr/>
          </p:nvSpPr>
          <p:spPr>
            <a:xfrm>
              <a:off x="35235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7" name="Google Shape;14537;p32"/>
            <p:cNvSpPr/>
            <p:nvPr/>
          </p:nvSpPr>
          <p:spPr>
            <a:xfrm>
              <a:off x="6764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8" name="Google Shape;14538;p32"/>
            <p:cNvSpPr/>
            <p:nvPr/>
          </p:nvSpPr>
          <p:spPr>
            <a:xfrm>
              <a:off x="76832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9" name="Google Shape;14539;p32"/>
            <p:cNvSpPr/>
            <p:nvPr/>
          </p:nvSpPr>
          <p:spPr>
            <a:xfrm>
              <a:off x="860125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0" name="Google Shape;14540;p32"/>
            <p:cNvSpPr/>
            <p:nvPr/>
          </p:nvSpPr>
          <p:spPr>
            <a:xfrm>
              <a:off x="9518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1" name="Google Shape;14541;p32"/>
            <p:cNvSpPr/>
            <p:nvPr/>
          </p:nvSpPr>
          <p:spPr>
            <a:xfrm>
              <a:off x="104382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2" name="Google Shape;14542;p32"/>
            <p:cNvSpPr/>
            <p:nvPr/>
          </p:nvSpPr>
          <p:spPr>
            <a:xfrm>
              <a:off x="11355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3" name="Google Shape;14543;p32"/>
            <p:cNvSpPr/>
            <p:nvPr/>
          </p:nvSpPr>
          <p:spPr>
            <a:xfrm>
              <a:off x="1227500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4" name="Google Shape;14544;p32"/>
            <p:cNvSpPr/>
            <p:nvPr/>
          </p:nvSpPr>
          <p:spPr>
            <a:xfrm>
              <a:off x="131927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5" name="Google Shape;14545;p32"/>
            <p:cNvSpPr/>
            <p:nvPr/>
          </p:nvSpPr>
          <p:spPr>
            <a:xfrm>
              <a:off x="1411200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6" name="Google Shape;14546;p32"/>
            <p:cNvSpPr/>
            <p:nvPr/>
          </p:nvSpPr>
          <p:spPr>
            <a:xfrm>
              <a:off x="150300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7" name="Google Shape;14547;p32"/>
            <p:cNvSpPr/>
            <p:nvPr/>
          </p:nvSpPr>
          <p:spPr>
            <a:xfrm>
              <a:off x="15947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8" name="Google Shape;14548;p32"/>
            <p:cNvSpPr/>
            <p:nvPr/>
          </p:nvSpPr>
          <p:spPr>
            <a:xfrm>
              <a:off x="16866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9" name="Google Shape;14549;p32"/>
            <p:cNvSpPr/>
            <p:nvPr/>
          </p:nvSpPr>
          <p:spPr>
            <a:xfrm>
              <a:off x="17784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0" name="Google Shape;14550;p32"/>
            <p:cNvSpPr/>
            <p:nvPr/>
          </p:nvSpPr>
          <p:spPr>
            <a:xfrm>
              <a:off x="187037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1" name="Google Shape;14551;p32"/>
            <p:cNvSpPr/>
            <p:nvPr/>
          </p:nvSpPr>
          <p:spPr>
            <a:xfrm>
              <a:off x="19621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2" name="Google Shape;14552;p32"/>
            <p:cNvSpPr/>
            <p:nvPr/>
          </p:nvSpPr>
          <p:spPr>
            <a:xfrm>
              <a:off x="2054075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3" name="Google Shape;14553;p32"/>
            <p:cNvSpPr/>
            <p:nvPr/>
          </p:nvSpPr>
          <p:spPr>
            <a:xfrm>
              <a:off x="21458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4" name="Google Shape;14554;p32"/>
            <p:cNvSpPr/>
            <p:nvPr/>
          </p:nvSpPr>
          <p:spPr>
            <a:xfrm>
              <a:off x="2237800" y="11978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5" name="Google Shape;14555;p32"/>
            <p:cNvSpPr/>
            <p:nvPr/>
          </p:nvSpPr>
          <p:spPr>
            <a:xfrm>
              <a:off x="23295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6" name="Google Shape;14556;p32"/>
            <p:cNvSpPr/>
            <p:nvPr/>
          </p:nvSpPr>
          <p:spPr>
            <a:xfrm>
              <a:off x="242132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7" name="Google Shape;14557;p32"/>
            <p:cNvSpPr/>
            <p:nvPr/>
          </p:nvSpPr>
          <p:spPr>
            <a:xfrm>
              <a:off x="25132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8" name="Google Shape;14558;p32"/>
            <p:cNvSpPr/>
            <p:nvPr/>
          </p:nvSpPr>
          <p:spPr>
            <a:xfrm>
              <a:off x="260500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9" name="Google Shape;14559;p32"/>
            <p:cNvSpPr/>
            <p:nvPr/>
          </p:nvSpPr>
          <p:spPr>
            <a:xfrm>
              <a:off x="26969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0" name="Google Shape;14560;p32"/>
            <p:cNvSpPr/>
            <p:nvPr/>
          </p:nvSpPr>
          <p:spPr>
            <a:xfrm>
              <a:off x="27887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1" name="Google Shape;14561;p32"/>
            <p:cNvSpPr/>
            <p:nvPr/>
          </p:nvSpPr>
          <p:spPr>
            <a:xfrm>
              <a:off x="28806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2" name="Google Shape;14562;p32"/>
            <p:cNvSpPr/>
            <p:nvPr/>
          </p:nvSpPr>
          <p:spPr>
            <a:xfrm>
              <a:off x="297242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3" name="Google Shape;14563;p32"/>
            <p:cNvSpPr/>
            <p:nvPr/>
          </p:nvSpPr>
          <p:spPr>
            <a:xfrm>
              <a:off x="30643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4" name="Google Shape;14564;p32"/>
            <p:cNvSpPr/>
            <p:nvPr/>
          </p:nvSpPr>
          <p:spPr>
            <a:xfrm>
              <a:off x="31561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5" name="Google Shape;14565;p32"/>
            <p:cNvSpPr/>
            <p:nvPr/>
          </p:nvSpPr>
          <p:spPr>
            <a:xfrm>
              <a:off x="32478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6" name="Google Shape;14566;p32"/>
            <p:cNvSpPr/>
            <p:nvPr/>
          </p:nvSpPr>
          <p:spPr>
            <a:xfrm>
              <a:off x="333985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7" name="Google Shape;14567;p32"/>
            <p:cNvSpPr/>
            <p:nvPr/>
          </p:nvSpPr>
          <p:spPr>
            <a:xfrm>
              <a:off x="343157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8" name="Google Shape;14568;p32"/>
            <p:cNvSpPr/>
            <p:nvPr/>
          </p:nvSpPr>
          <p:spPr>
            <a:xfrm>
              <a:off x="35235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9" name="Google Shape;14569;p32"/>
            <p:cNvSpPr/>
            <p:nvPr/>
          </p:nvSpPr>
          <p:spPr>
            <a:xfrm>
              <a:off x="6764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0" name="Google Shape;14570;p32"/>
            <p:cNvSpPr/>
            <p:nvPr/>
          </p:nvSpPr>
          <p:spPr>
            <a:xfrm>
              <a:off x="76832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1" name="Google Shape;14571;p32"/>
            <p:cNvSpPr/>
            <p:nvPr/>
          </p:nvSpPr>
          <p:spPr>
            <a:xfrm>
              <a:off x="860125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2" name="Google Shape;14572;p32"/>
            <p:cNvSpPr/>
            <p:nvPr/>
          </p:nvSpPr>
          <p:spPr>
            <a:xfrm>
              <a:off x="9518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3" name="Google Shape;14573;p32"/>
            <p:cNvSpPr/>
            <p:nvPr/>
          </p:nvSpPr>
          <p:spPr>
            <a:xfrm>
              <a:off x="104382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4" name="Google Shape;14574;p32"/>
            <p:cNvSpPr/>
            <p:nvPr/>
          </p:nvSpPr>
          <p:spPr>
            <a:xfrm>
              <a:off x="11355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5" name="Google Shape;14575;p32"/>
            <p:cNvSpPr/>
            <p:nvPr/>
          </p:nvSpPr>
          <p:spPr>
            <a:xfrm>
              <a:off x="1227500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6" name="Google Shape;14576;p32"/>
            <p:cNvSpPr/>
            <p:nvPr/>
          </p:nvSpPr>
          <p:spPr>
            <a:xfrm>
              <a:off x="131927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7" name="Google Shape;14577;p32"/>
            <p:cNvSpPr/>
            <p:nvPr/>
          </p:nvSpPr>
          <p:spPr>
            <a:xfrm>
              <a:off x="1411200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8" name="Google Shape;14578;p32"/>
            <p:cNvSpPr/>
            <p:nvPr/>
          </p:nvSpPr>
          <p:spPr>
            <a:xfrm>
              <a:off x="150300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9" name="Google Shape;14579;p32"/>
            <p:cNvSpPr/>
            <p:nvPr/>
          </p:nvSpPr>
          <p:spPr>
            <a:xfrm>
              <a:off x="15947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0" name="Google Shape;14580;p32"/>
            <p:cNvSpPr/>
            <p:nvPr/>
          </p:nvSpPr>
          <p:spPr>
            <a:xfrm>
              <a:off x="16866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1" name="Google Shape;14581;p32"/>
            <p:cNvSpPr/>
            <p:nvPr/>
          </p:nvSpPr>
          <p:spPr>
            <a:xfrm>
              <a:off x="17784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2" name="Google Shape;14582;p32"/>
            <p:cNvSpPr/>
            <p:nvPr/>
          </p:nvSpPr>
          <p:spPr>
            <a:xfrm>
              <a:off x="187037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3" name="Google Shape;14583;p32"/>
            <p:cNvSpPr/>
            <p:nvPr/>
          </p:nvSpPr>
          <p:spPr>
            <a:xfrm>
              <a:off x="19621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4" name="Google Shape;14584;p32"/>
            <p:cNvSpPr/>
            <p:nvPr/>
          </p:nvSpPr>
          <p:spPr>
            <a:xfrm>
              <a:off x="2054075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5" name="Google Shape;14585;p32"/>
            <p:cNvSpPr/>
            <p:nvPr/>
          </p:nvSpPr>
          <p:spPr>
            <a:xfrm>
              <a:off x="21458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6" name="Google Shape;14586;p32"/>
            <p:cNvSpPr/>
            <p:nvPr/>
          </p:nvSpPr>
          <p:spPr>
            <a:xfrm>
              <a:off x="2237800" y="12896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7" name="Google Shape;14587;p32"/>
            <p:cNvSpPr/>
            <p:nvPr/>
          </p:nvSpPr>
          <p:spPr>
            <a:xfrm>
              <a:off x="23295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8" name="Google Shape;14588;p32"/>
            <p:cNvSpPr/>
            <p:nvPr/>
          </p:nvSpPr>
          <p:spPr>
            <a:xfrm>
              <a:off x="242132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9" name="Google Shape;14589;p32"/>
            <p:cNvSpPr/>
            <p:nvPr/>
          </p:nvSpPr>
          <p:spPr>
            <a:xfrm>
              <a:off x="25132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0" name="Google Shape;14590;p32"/>
            <p:cNvSpPr/>
            <p:nvPr/>
          </p:nvSpPr>
          <p:spPr>
            <a:xfrm>
              <a:off x="260500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1" name="Google Shape;14591;p32"/>
            <p:cNvSpPr/>
            <p:nvPr/>
          </p:nvSpPr>
          <p:spPr>
            <a:xfrm>
              <a:off x="26969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2" name="Google Shape;14592;p32"/>
            <p:cNvSpPr/>
            <p:nvPr/>
          </p:nvSpPr>
          <p:spPr>
            <a:xfrm>
              <a:off x="27887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3" name="Google Shape;14593;p32"/>
            <p:cNvSpPr/>
            <p:nvPr/>
          </p:nvSpPr>
          <p:spPr>
            <a:xfrm>
              <a:off x="28806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4" name="Google Shape;14594;p32"/>
            <p:cNvSpPr/>
            <p:nvPr/>
          </p:nvSpPr>
          <p:spPr>
            <a:xfrm>
              <a:off x="297242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5" name="Google Shape;14595;p32"/>
            <p:cNvSpPr/>
            <p:nvPr/>
          </p:nvSpPr>
          <p:spPr>
            <a:xfrm>
              <a:off x="30643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6" name="Google Shape;14596;p32"/>
            <p:cNvSpPr/>
            <p:nvPr/>
          </p:nvSpPr>
          <p:spPr>
            <a:xfrm>
              <a:off x="31561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7" name="Google Shape;14597;p32"/>
            <p:cNvSpPr/>
            <p:nvPr/>
          </p:nvSpPr>
          <p:spPr>
            <a:xfrm>
              <a:off x="32478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8" name="Google Shape;14598;p32"/>
            <p:cNvSpPr/>
            <p:nvPr/>
          </p:nvSpPr>
          <p:spPr>
            <a:xfrm>
              <a:off x="333985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9" name="Google Shape;14599;p32"/>
            <p:cNvSpPr/>
            <p:nvPr/>
          </p:nvSpPr>
          <p:spPr>
            <a:xfrm>
              <a:off x="343157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0" name="Google Shape;14600;p32"/>
            <p:cNvSpPr/>
            <p:nvPr/>
          </p:nvSpPr>
          <p:spPr>
            <a:xfrm>
              <a:off x="35235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1" name="Google Shape;14601;p32"/>
            <p:cNvSpPr/>
            <p:nvPr/>
          </p:nvSpPr>
          <p:spPr>
            <a:xfrm>
              <a:off x="6764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2" name="Google Shape;14602;p32"/>
            <p:cNvSpPr/>
            <p:nvPr/>
          </p:nvSpPr>
          <p:spPr>
            <a:xfrm>
              <a:off x="76832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3" name="Google Shape;14603;p32"/>
            <p:cNvSpPr/>
            <p:nvPr/>
          </p:nvSpPr>
          <p:spPr>
            <a:xfrm>
              <a:off x="860125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4" name="Google Shape;14604;p32"/>
            <p:cNvSpPr/>
            <p:nvPr/>
          </p:nvSpPr>
          <p:spPr>
            <a:xfrm>
              <a:off x="9518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5" name="Google Shape;14605;p32"/>
            <p:cNvSpPr/>
            <p:nvPr/>
          </p:nvSpPr>
          <p:spPr>
            <a:xfrm>
              <a:off x="104382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6" name="Google Shape;14606;p32"/>
            <p:cNvSpPr/>
            <p:nvPr/>
          </p:nvSpPr>
          <p:spPr>
            <a:xfrm>
              <a:off x="11355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7" name="Google Shape;14607;p32"/>
            <p:cNvSpPr/>
            <p:nvPr/>
          </p:nvSpPr>
          <p:spPr>
            <a:xfrm>
              <a:off x="1227500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1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8" name="Google Shape;14608;p32"/>
            <p:cNvSpPr/>
            <p:nvPr/>
          </p:nvSpPr>
          <p:spPr>
            <a:xfrm>
              <a:off x="131927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9" name="Google Shape;14609;p32"/>
            <p:cNvSpPr/>
            <p:nvPr/>
          </p:nvSpPr>
          <p:spPr>
            <a:xfrm>
              <a:off x="1411200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0" name="Google Shape;14610;p32"/>
            <p:cNvSpPr/>
            <p:nvPr/>
          </p:nvSpPr>
          <p:spPr>
            <a:xfrm>
              <a:off x="150300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0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1" name="Google Shape;14611;p32"/>
            <p:cNvSpPr/>
            <p:nvPr/>
          </p:nvSpPr>
          <p:spPr>
            <a:xfrm>
              <a:off x="15947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94" y="503"/>
                    <a:pt x="503" y="394"/>
                    <a:pt x="503" y="251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2" name="Google Shape;14612;p32"/>
            <p:cNvSpPr/>
            <p:nvPr/>
          </p:nvSpPr>
          <p:spPr>
            <a:xfrm>
              <a:off x="16866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3" name="Google Shape;14613;p32"/>
            <p:cNvSpPr/>
            <p:nvPr/>
          </p:nvSpPr>
          <p:spPr>
            <a:xfrm>
              <a:off x="17784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4" name="Google Shape;14614;p32"/>
            <p:cNvSpPr/>
            <p:nvPr/>
          </p:nvSpPr>
          <p:spPr>
            <a:xfrm>
              <a:off x="187037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5" name="Google Shape;14615;p32"/>
            <p:cNvSpPr/>
            <p:nvPr/>
          </p:nvSpPr>
          <p:spPr>
            <a:xfrm>
              <a:off x="19621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88" y="503"/>
                    <a:pt x="502" y="394"/>
                    <a:pt x="502" y="251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6" name="Google Shape;14616;p32"/>
            <p:cNvSpPr/>
            <p:nvPr/>
          </p:nvSpPr>
          <p:spPr>
            <a:xfrm>
              <a:off x="2054075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52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7" name="Google Shape;14617;p32"/>
            <p:cNvSpPr/>
            <p:nvPr/>
          </p:nvSpPr>
          <p:spPr>
            <a:xfrm>
              <a:off x="21458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8" name="Google Shape;14618;p32"/>
            <p:cNvSpPr/>
            <p:nvPr/>
          </p:nvSpPr>
          <p:spPr>
            <a:xfrm>
              <a:off x="2237800" y="138137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4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9" name="Google Shape;14619;p32"/>
            <p:cNvSpPr/>
            <p:nvPr/>
          </p:nvSpPr>
          <p:spPr>
            <a:xfrm>
              <a:off x="23295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2" y="394"/>
                    <a:pt x="502" y="251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0" name="Google Shape;14620;p32"/>
            <p:cNvSpPr/>
            <p:nvPr/>
          </p:nvSpPr>
          <p:spPr>
            <a:xfrm>
              <a:off x="242132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95" y="503"/>
                    <a:pt x="501" y="394"/>
                    <a:pt x="501" y="251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1" name="Google Shape;14621;p32"/>
            <p:cNvSpPr/>
            <p:nvPr/>
          </p:nvSpPr>
          <p:spPr>
            <a:xfrm>
              <a:off x="25132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2" name="Google Shape;14622;p32"/>
            <p:cNvSpPr/>
            <p:nvPr/>
          </p:nvSpPr>
          <p:spPr>
            <a:xfrm>
              <a:off x="260500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3" name="Google Shape;14623;p32"/>
            <p:cNvSpPr/>
            <p:nvPr/>
          </p:nvSpPr>
          <p:spPr>
            <a:xfrm>
              <a:off x="26969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1"/>
                  </a:cubicBezTo>
                  <a:cubicBezTo>
                    <a:pt x="1" y="394"/>
                    <a:pt x="108" y="503"/>
                    <a:pt x="252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4" name="Google Shape;14624;p32"/>
            <p:cNvSpPr/>
            <p:nvPr/>
          </p:nvSpPr>
          <p:spPr>
            <a:xfrm>
              <a:off x="27887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5" name="Google Shape;14625;p32"/>
            <p:cNvSpPr/>
            <p:nvPr/>
          </p:nvSpPr>
          <p:spPr>
            <a:xfrm>
              <a:off x="28806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3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6" name="Google Shape;14626;p32"/>
            <p:cNvSpPr/>
            <p:nvPr/>
          </p:nvSpPr>
          <p:spPr>
            <a:xfrm>
              <a:off x="297242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7" name="Google Shape;14627;p32"/>
            <p:cNvSpPr/>
            <p:nvPr/>
          </p:nvSpPr>
          <p:spPr>
            <a:xfrm>
              <a:off x="30643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1"/>
                  </a:cubicBezTo>
                  <a:cubicBezTo>
                    <a:pt x="1" y="394"/>
                    <a:pt x="107" y="503"/>
                    <a:pt x="243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8" name="Google Shape;14628;p32"/>
            <p:cNvSpPr/>
            <p:nvPr/>
          </p:nvSpPr>
          <p:spPr>
            <a:xfrm>
              <a:off x="31561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9" name="Google Shape;14629;p32"/>
            <p:cNvSpPr/>
            <p:nvPr/>
          </p:nvSpPr>
          <p:spPr>
            <a:xfrm>
              <a:off x="32478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0" name="Google Shape;14630;p32"/>
            <p:cNvSpPr/>
            <p:nvPr/>
          </p:nvSpPr>
          <p:spPr>
            <a:xfrm>
              <a:off x="333985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1" name="Google Shape;14631;p32"/>
            <p:cNvSpPr/>
            <p:nvPr/>
          </p:nvSpPr>
          <p:spPr>
            <a:xfrm>
              <a:off x="343157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2" name="Google Shape;14632;p32"/>
            <p:cNvSpPr/>
            <p:nvPr/>
          </p:nvSpPr>
          <p:spPr>
            <a:xfrm>
              <a:off x="35235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3" name="Google Shape;14633;p32"/>
            <p:cNvSpPr/>
            <p:nvPr/>
          </p:nvSpPr>
          <p:spPr>
            <a:xfrm>
              <a:off x="6764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4" name="Google Shape;14634;p32"/>
            <p:cNvSpPr/>
            <p:nvPr/>
          </p:nvSpPr>
          <p:spPr>
            <a:xfrm>
              <a:off x="76832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5" name="Google Shape;14635;p32"/>
            <p:cNvSpPr/>
            <p:nvPr/>
          </p:nvSpPr>
          <p:spPr>
            <a:xfrm>
              <a:off x="860125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6" name="Google Shape;14636;p32"/>
            <p:cNvSpPr/>
            <p:nvPr/>
          </p:nvSpPr>
          <p:spPr>
            <a:xfrm>
              <a:off x="9518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7" name="Google Shape;14637;p32"/>
            <p:cNvSpPr/>
            <p:nvPr/>
          </p:nvSpPr>
          <p:spPr>
            <a:xfrm>
              <a:off x="104382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8" name="Google Shape;14638;p32"/>
            <p:cNvSpPr/>
            <p:nvPr/>
          </p:nvSpPr>
          <p:spPr>
            <a:xfrm>
              <a:off x="11355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9" name="Google Shape;14639;p32"/>
            <p:cNvSpPr/>
            <p:nvPr/>
          </p:nvSpPr>
          <p:spPr>
            <a:xfrm>
              <a:off x="1227500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0" name="Google Shape;14640;p32"/>
            <p:cNvSpPr/>
            <p:nvPr/>
          </p:nvSpPr>
          <p:spPr>
            <a:xfrm>
              <a:off x="131927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1" name="Google Shape;14641;p32"/>
            <p:cNvSpPr/>
            <p:nvPr/>
          </p:nvSpPr>
          <p:spPr>
            <a:xfrm>
              <a:off x="1411200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2" name="Google Shape;14642;p32"/>
            <p:cNvSpPr/>
            <p:nvPr/>
          </p:nvSpPr>
          <p:spPr>
            <a:xfrm>
              <a:off x="150300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3" name="Google Shape;14643;p32"/>
            <p:cNvSpPr/>
            <p:nvPr/>
          </p:nvSpPr>
          <p:spPr>
            <a:xfrm>
              <a:off x="15947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4" name="Google Shape;14644;p32"/>
            <p:cNvSpPr/>
            <p:nvPr/>
          </p:nvSpPr>
          <p:spPr>
            <a:xfrm>
              <a:off x="16866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5" name="Google Shape;14645;p32"/>
            <p:cNvSpPr/>
            <p:nvPr/>
          </p:nvSpPr>
          <p:spPr>
            <a:xfrm>
              <a:off x="17784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6" name="Google Shape;14646;p32"/>
            <p:cNvSpPr/>
            <p:nvPr/>
          </p:nvSpPr>
          <p:spPr>
            <a:xfrm>
              <a:off x="187037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7" name="Google Shape;14647;p32"/>
            <p:cNvSpPr/>
            <p:nvPr/>
          </p:nvSpPr>
          <p:spPr>
            <a:xfrm>
              <a:off x="19621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8" name="Google Shape;14648;p32"/>
            <p:cNvSpPr/>
            <p:nvPr/>
          </p:nvSpPr>
          <p:spPr>
            <a:xfrm>
              <a:off x="2054075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9" name="Google Shape;14649;p32"/>
            <p:cNvSpPr/>
            <p:nvPr/>
          </p:nvSpPr>
          <p:spPr>
            <a:xfrm>
              <a:off x="21458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0" name="Google Shape;14650;p32"/>
            <p:cNvSpPr/>
            <p:nvPr/>
          </p:nvSpPr>
          <p:spPr>
            <a:xfrm>
              <a:off x="2237800" y="14733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1" name="Google Shape;14651;p32"/>
            <p:cNvSpPr/>
            <p:nvPr/>
          </p:nvSpPr>
          <p:spPr>
            <a:xfrm>
              <a:off x="23295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2" name="Google Shape;14652;p32"/>
            <p:cNvSpPr/>
            <p:nvPr/>
          </p:nvSpPr>
          <p:spPr>
            <a:xfrm>
              <a:off x="242132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3" name="Google Shape;14653;p32"/>
            <p:cNvSpPr/>
            <p:nvPr/>
          </p:nvSpPr>
          <p:spPr>
            <a:xfrm>
              <a:off x="25132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4" name="Google Shape;14654;p32"/>
            <p:cNvSpPr/>
            <p:nvPr/>
          </p:nvSpPr>
          <p:spPr>
            <a:xfrm>
              <a:off x="260500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5" name="Google Shape;14655;p32"/>
            <p:cNvSpPr/>
            <p:nvPr/>
          </p:nvSpPr>
          <p:spPr>
            <a:xfrm>
              <a:off x="26969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07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6" name="Google Shape;14656;p32"/>
            <p:cNvSpPr/>
            <p:nvPr/>
          </p:nvSpPr>
          <p:spPr>
            <a:xfrm>
              <a:off x="27887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7" name="Google Shape;14657;p32"/>
            <p:cNvSpPr/>
            <p:nvPr/>
          </p:nvSpPr>
          <p:spPr>
            <a:xfrm>
              <a:off x="28806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8" name="Google Shape;14658;p32"/>
            <p:cNvSpPr/>
            <p:nvPr/>
          </p:nvSpPr>
          <p:spPr>
            <a:xfrm>
              <a:off x="297242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9" name="Google Shape;14659;p32"/>
            <p:cNvSpPr/>
            <p:nvPr/>
          </p:nvSpPr>
          <p:spPr>
            <a:xfrm>
              <a:off x="30643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07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0" name="Google Shape;14660;p32"/>
            <p:cNvSpPr/>
            <p:nvPr/>
          </p:nvSpPr>
          <p:spPr>
            <a:xfrm>
              <a:off x="31561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1" name="Google Shape;14661;p32"/>
            <p:cNvSpPr/>
            <p:nvPr/>
          </p:nvSpPr>
          <p:spPr>
            <a:xfrm>
              <a:off x="32478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2" name="Google Shape;14662;p32"/>
            <p:cNvSpPr/>
            <p:nvPr/>
          </p:nvSpPr>
          <p:spPr>
            <a:xfrm>
              <a:off x="333985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3" name="Google Shape;14663;p32"/>
            <p:cNvSpPr/>
            <p:nvPr/>
          </p:nvSpPr>
          <p:spPr>
            <a:xfrm>
              <a:off x="343157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4" name="Google Shape;14664;p32"/>
            <p:cNvSpPr/>
            <p:nvPr/>
          </p:nvSpPr>
          <p:spPr>
            <a:xfrm>
              <a:off x="35235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5" name="Google Shape;14665;p32"/>
            <p:cNvSpPr/>
            <p:nvPr/>
          </p:nvSpPr>
          <p:spPr>
            <a:xfrm>
              <a:off x="6764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6" name="Google Shape;14666;p32"/>
            <p:cNvSpPr/>
            <p:nvPr/>
          </p:nvSpPr>
          <p:spPr>
            <a:xfrm>
              <a:off x="76832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7" name="Google Shape;14667;p32"/>
            <p:cNvSpPr/>
            <p:nvPr/>
          </p:nvSpPr>
          <p:spPr>
            <a:xfrm>
              <a:off x="860125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8" name="Google Shape;14668;p32"/>
            <p:cNvSpPr/>
            <p:nvPr/>
          </p:nvSpPr>
          <p:spPr>
            <a:xfrm>
              <a:off x="9518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9" name="Google Shape;14669;p32"/>
            <p:cNvSpPr/>
            <p:nvPr/>
          </p:nvSpPr>
          <p:spPr>
            <a:xfrm>
              <a:off x="104382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0" name="Google Shape;14670;p32"/>
            <p:cNvSpPr/>
            <p:nvPr/>
          </p:nvSpPr>
          <p:spPr>
            <a:xfrm>
              <a:off x="11355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1" name="Google Shape;14671;p32"/>
            <p:cNvSpPr/>
            <p:nvPr/>
          </p:nvSpPr>
          <p:spPr>
            <a:xfrm>
              <a:off x="1227500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2" name="Google Shape;14672;p32"/>
            <p:cNvSpPr/>
            <p:nvPr/>
          </p:nvSpPr>
          <p:spPr>
            <a:xfrm>
              <a:off x="131927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3" name="Google Shape;14673;p32"/>
            <p:cNvSpPr/>
            <p:nvPr/>
          </p:nvSpPr>
          <p:spPr>
            <a:xfrm>
              <a:off x="1411200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4" name="Google Shape;14674;p32"/>
            <p:cNvSpPr/>
            <p:nvPr/>
          </p:nvSpPr>
          <p:spPr>
            <a:xfrm>
              <a:off x="150300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5" name="Google Shape;14675;p32"/>
            <p:cNvSpPr/>
            <p:nvPr/>
          </p:nvSpPr>
          <p:spPr>
            <a:xfrm>
              <a:off x="15947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6" name="Google Shape;14676;p32"/>
            <p:cNvSpPr/>
            <p:nvPr/>
          </p:nvSpPr>
          <p:spPr>
            <a:xfrm>
              <a:off x="16866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7" name="Google Shape;14677;p32"/>
            <p:cNvSpPr/>
            <p:nvPr/>
          </p:nvSpPr>
          <p:spPr>
            <a:xfrm>
              <a:off x="17784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8" name="Google Shape;14678;p32"/>
            <p:cNvSpPr/>
            <p:nvPr/>
          </p:nvSpPr>
          <p:spPr>
            <a:xfrm>
              <a:off x="187037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9" name="Google Shape;14679;p32"/>
            <p:cNvSpPr/>
            <p:nvPr/>
          </p:nvSpPr>
          <p:spPr>
            <a:xfrm>
              <a:off x="19621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0" name="Google Shape;14680;p32"/>
            <p:cNvSpPr/>
            <p:nvPr/>
          </p:nvSpPr>
          <p:spPr>
            <a:xfrm>
              <a:off x="2054075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1" name="Google Shape;14681;p32"/>
            <p:cNvSpPr/>
            <p:nvPr/>
          </p:nvSpPr>
          <p:spPr>
            <a:xfrm>
              <a:off x="21458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2" name="Google Shape;14682;p32"/>
            <p:cNvSpPr/>
            <p:nvPr/>
          </p:nvSpPr>
          <p:spPr>
            <a:xfrm>
              <a:off x="2237800" y="15650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3" name="Google Shape;14683;p32"/>
            <p:cNvSpPr/>
            <p:nvPr/>
          </p:nvSpPr>
          <p:spPr>
            <a:xfrm>
              <a:off x="23295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4" name="Google Shape;14684;p32"/>
            <p:cNvSpPr/>
            <p:nvPr/>
          </p:nvSpPr>
          <p:spPr>
            <a:xfrm>
              <a:off x="242132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5" name="Google Shape;14685;p32"/>
            <p:cNvSpPr/>
            <p:nvPr/>
          </p:nvSpPr>
          <p:spPr>
            <a:xfrm>
              <a:off x="25132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6" name="Google Shape;14686;p32"/>
            <p:cNvSpPr/>
            <p:nvPr/>
          </p:nvSpPr>
          <p:spPr>
            <a:xfrm>
              <a:off x="260500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7" name="Google Shape;14687;p32"/>
            <p:cNvSpPr/>
            <p:nvPr/>
          </p:nvSpPr>
          <p:spPr>
            <a:xfrm>
              <a:off x="26969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8" name="Google Shape;14688;p32"/>
            <p:cNvSpPr/>
            <p:nvPr/>
          </p:nvSpPr>
          <p:spPr>
            <a:xfrm>
              <a:off x="27887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9" name="Google Shape;14689;p32"/>
            <p:cNvSpPr/>
            <p:nvPr/>
          </p:nvSpPr>
          <p:spPr>
            <a:xfrm>
              <a:off x="28806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0" name="Google Shape;14690;p32"/>
            <p:cNvSpPr/>
            <p:nvPr/>
          </p:nvSpPr>
          <p:spPr>
            <a:xfrm>
              <a:off x="297242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1" name="Google Shape;14691;p32"/>
            <p:cNvSpPr/>
            <p:nvPr/>
          </p:nvSpPr>
          <p:spPr>
            <a:xfrm>
              <a:off x="30643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2" name="Google Shape;14692;p32"/>
            <p:cNvSpPr/>
            <p:nvPr/>
          </p:nvSpPr>
          <p:spPr>
            <a:xfrm>
              <a:off x="31561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3" name="Google Shape;14693;p32"/>
            <p:cNvSpPr/>
            <p:nvPr/>
          </p:nvSpPr>
          <p:spPr>
            <a:xfrm>
              <a:off x="32478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4" name="Google Shape;14694;p32"/>
            <p:cNvSpPr/>
            <p:nvPr/>
          </p:nvSpPr>
          <p:spPr>
            <a:xfrm>
              <a:off x="333985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5" name="Google Shape;14695;p32"/>
            <p:cNvSpPr/>
            <p:nvPr/>
          </p:nvSpPr>
          <p:spPr>
            <a:xfrm>
              <a:off x="343157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6" name="Google Shape;14696;p32"/>
            <p:cNvSpPr/>
            <p:nvPr/>
          </p:nvSpPr>
          <p:spPr>
            <a:xfrm>
              <a:off x="35235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7" name="Google Shape;14697;p32"/>
            <p:cNvSpPr/>
            <p:nvPr/>
          </p:nvSpPr>
          <p:spPr>
            <a:xfrm>
              <a:off x="6764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8" name="Google Shape;14698;p32"/>
            <p:cNvSpPr/>
            <p:nvPr/>
          </p:nvSpPr>
          <p:spPr>
            <a:xfrm>
              <a:off x="76832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9" name="Google Shape;14699;p32"/>
            <p:cNvSpPr/>
            <p:nvPr/>
          </p:nvSpPr>
          <p:spPr>
            <a:xfrm>
              <a:off x="860125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0" name="Google Shape;14700;p32"/>
            <p:cNvSpPr/>
            <p:nvPr/>
          </p:nvSpPr>
          <p:spPr>
            <a:xfrm>
              <a:off x="9518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1" name="Google Shape;14701;p32"/>
            <p:cNvSpPr/>
            <p:nvPr/>
          </p:nvSpPr>
          <p:spPr>
            <a:xfrm>
              <a:off x="104382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2" name="Google Shape;14702;p32"/>
            <p:cNvSpPr/>
            <p:nvPr/>
          </p:nvSpPr>
          <p:spPr>
            <a:xfrm>
              <a:off x="11355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3" name="Google Shape;14703;p32"/>
            <p:cNvSpPr/>
            <p:nvPr/>
          </p:nvSpPr>
          <p:spPr>
            <a:xfrm>
              <a:off x="1227500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4" name="Google Shape;14704;p32"/>
            <p:cNvSpPr/>
            <p:nvPr/>
          </p:nvSpPr>
          <p:spPr>
            <a:xfrm>
              <a:off x="131927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5" name="Google Shape;14705;p32"/>
            <p:cNvSpPr/>
            <p:nvPr/>
          </p:nvSpPr>
          <p:spPr>
            <a:xfrm>
              <a:off x="1411200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6" name="Google Shape;14706;p32"/>
            <p:cNvSpPr/>
            <p:nvPr/>
          </p:nvSpPr>
          <p:spPr>
            <a:xfrm>
              <a:off x="150300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7" name="Google Shape;14707;p32"/>
            <p:cNvSpPr/>
            <p:nvPr/>
          </p:nvSpPr>
          <p:spPr>
            <a:xfrm>
              <a:off x="15947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0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8" name="Google Shape;14708;p32"/>
            <p:cNvSpPr/>
            <p:nvPr/>
          </p:nvSpPr>
          <p:spPr>
            <a:xfrm>
              <a:off x="16866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9" name="Google Shape;14709;p32"/>
            <p:cNvSpPr/>
            <p:nvPr/>
          </p:nvSpPr>
          <p:spPr>
            <a:xfrm>
              <a:off x="17784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0" name="Google Shape;14710;p32"/>
            <p:cNvSpPr/>
            <p:nvPr/>
          </p:nvSpPr>
          <p:spPr>
            <a:xfrm>
              <a:off x="187037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1" name="Google Shape;14711;p32"/>
            <p:cNvSpPr/>
            <p:nvPr/>
          </p:nvSpPr>
          <p:spPr>
            <a:xfrm>
              <a:off x="19621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0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2" name="Google Shape;14712;p32"/>
            <p:cNvSpPr/>
            <p:nvPr/>
          </p:nvSpPr>
          <p:spPr>
            <a:xfrm>
              <a:off x="2054075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3" name="Google Shape;14713;p32"/>
            <p:cNvSpPr/>
            <p:nvPr/>
          </p:nvSpPr>
          <p:spPr>
            <a:xfrm>
              <a:off x="21458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4" name="Google Shape;14714;p32"/>
            <p:cNvSpPr/>
            <p:nvPr/>
          </p:nvSpPr>
          <p:spPr>
            <a:xfrm>
              <a:off x="2237800" y="16570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5" name="Google Shape;14715;p32"/>
            <p:cNvSpPr/>
            <p:nvPr/>
          </p:nvSpPr>
          <p:spPr>
            <a:xfrm>
              <a:off x="23295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0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6" name="Google Shape;14716;p32"/>
            <p:cNvSpPr/>
            <p:nvPr/>
          </p:nvSpPr>
          <p:spPr>
            <a:xfrm>
              <a:off x="242132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0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7" name="Google Shape;14717;p32"/>
            <p:cNvSpPr/>
            <p:nvPr/>
          </p:nvSpPr>
          <p:spPr>
            <a:xfrm>
              <a:off x="25132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8" name="Google Shape;14718;p32"/>
            <p:cNvSpPr/>
            <p:nvPr/>
          </p:nvSpPr>
          <p:spPr>
            <a:xfrm>
              <a:off x="260500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9" name="Google Shape;14719;p32"/>
            <p:cNvSpPr/>
            <p:nvPr/>
          </p:nvSpPr>
          <p:spPr>
            <a:xfrm>
              <a:off x="26969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0" name="Google Shape;14720;p32"/>
            <p:cNvSpPr/>
            <p:nvPr/>
          </p:nvSpPr>
          <p:spPr>
            <a:xfrm>
              <a:off x="27887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1" name="Google Shape;14721;p32"/>
            <p:cNvSpPr/>
            <p:nvPr/>
          </p:nvSpPr>
          <p:spPr>
            <a:xfrm>
              <a:off x="28806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2" name="Google Shape;14722;p32"/>
            <p:cNvSpPr/>
            <p:nvPr/>
          </p:nvSpPr>
          <p:spPr>
            <a:xfrm>
              <a:off x="297242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3" name="Google Shape;14723;p32"/>
            <p:cNvSpPr/>
            <p:nvPr/>
          </p:nvSpPr>
          <p:spPr>
            <a:xfrm>
              <a:off x="30643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50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4" name="Google Shape;14724;p32"/>
            <p:cNvSpPr/>
            <p:nvPr/>
          </p:nvSpPr>
          <p:spPr>
            <a:xfrm>
              <a:off x="31561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5" name="Google Shape;14725;p32"/>
            <p:cNvSpPr/>
            <p:nvPr/>
          </p:nvSpPr>
          <p:spPr>
            <a:xfrm>
              <a:off x="32478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6" name="Google Shape;14726;p32"/>
            <p:cNvSpPr/>
            <p:nvPr/>
          </p:nvSpPr>
          <p:spPr>
            <a:xfrm>
              <a:off x="333985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7" name="Google Shape;14727;p32"/>
            <p:cNvSpPr/>
            <p:nvPr/>
          </p:nvSpPr>
          <p:spPr>
            <a:xfrm>
              <a:off x="343157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8" name="Google Shape;14728;p32"/>
            <p:cNvSpPr/>
            <p:nvPr/>
          </p:nvSpPr>
          <p:spPr>
            <a:xfrm>
              <a:off x="35235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9" name="Google Shape;14729;p32"/>
            <p:cNvSpPr/>
            <p:nvPr/>
          </p:nvSpPr>
          <p:spPr>
            <a:xfrm>
              <a:off x="6764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0" name="Google Shape;14730;p32"/>
            <p:cNvSpPr/>
            <p:nvPr/>
          </p:nvSpPr>
          <p:spPr>
            <a:xfrm>
              <a:off x="76832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1" name="Google Shape;14731;p32"/>
            <p:cNvSpPr/>
            <p:nvPr/>
          </p:nvSpPr>
          <p:spPr>
            <a:xfrm>
              <a:off x="860125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2" name="Google Shape;14732;p32"/>
            <p:cNvSpPr/>
            <p:nvPr/>
          </p:nvSpPr>
          <p:spPr>
            <a:xfrm>
              <a:off x="9518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3" name="Google Shape;14733;p32"/>
            <p:cNvSpPr/>
            <p:nvPr/>
          </p:nvSpPr>
          <p:spPr>
            <a:xfrm>
              <a:off x="104382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4" name="Google Shape;14734;p32"/>
            <p:cNvSpPr/>
            <p:nvPr/>
          </p:nvSpPr>
          <p:spPr>
            <a:xfrm>
              <a:off x="11355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5" name="Google Shape;14735;p32"/>
            <p:cNvSpPr/>
            <p:nvPr/>
          </p:nvSpPr>
          <p:spPr>
            <a:xfrm>
              <a:off x="1227500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6" name="Google Shape;14736;p32"/>
            <p:cNvSpPr/>
            <p:nvPr/>
          </p:nvSpPr>
          <p:spPr>
            <a:xfrm>
              <a:off x="131927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7" name="Google Shape;14737;p32"/>
            <p:cNvSpPr/>
            <p:nvPr/>
          </p:nvSpPr>
          <p:spPr>
            <a:xfrm>
              <a:off x="1411200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8" name="Google Shape;14738;p32"/>
            <p:cNvSpPr/>
            <p:nvPr/>
          </p:nvSpPr>
          <p:spPr>
            <a:xfrm>
              <a:off x="150300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9" name="Google Shape;14739;p32"/>
            <p:cNvSpPr/>
            <p:nvPr/>
          </p:nvSpPr>
          <p:spPr>
            <a:xfrm>
              <a:off x="15947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0" name="Google Shape;14740;p32"/>
            <p:cNvSpPr/>
            <p:nvPr/>
          </p:nvSpPr>
          <p:spPr>
            <a:xfrm>
              <a:off x="16866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1" name="Google Shape;14741;p32"/>
            <p:cNvSpPr/>
            <p:nvPr/>
          </p:nvSpPr>
          <p:spPr>
            <a:xfrm>
              <a:off x="17784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2" name="Google Shape;14742;p32"/>
            <p:cNvSpPr/>
            <p:nvPr/>
          </p:nvSpPr>
          <p:spPr>
            <a:xfrm>
              <a:off x="187037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3" name="Google Shape;14743;p32"/>
            <p:cNvSpPr/>
            <p:nvPr/>
          </p:nvSpPr>
          <p:spPr>
            <a:xfrm>
              <a:off x="19621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4" name="Google Shape;14744;p32"/>
            <p:cNvSpPr/>
            <p:nvPr/>
          </p:nvSpPr>
          <p:spPr>
            <a:xfrm>
              <a:off x="2054075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5" name="Google Shape;14745;p32"/>
            <p:cNvSpPr/>
            <p:nvPr/>
          </p:nvSpPr>
          <p:spPr>
            <a:xfrm>
              <a:off x="21458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6" name="Google Shape;14746;p32"/>
            <p:cNvSpPr/>
            <p:nvPr/>
          </p:nvSpPr>
          <p:spPr>
            <a:xfrm>
              <a:off x="2237800" y="17488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7" name="Google Shape;14747;p32"/>
            <p:cNvSpPr/>
            <p:nvPr/>
          </p:nvSpPr>
          <p:spPr>
            <a:xfrm>
              <a:off x="23295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8" name="Google Shape;14748;p32"/>
            <p:cNvSpPr/>
            <p:nvPr/>
          </p:nvSpPr>
          <p:spPr>
            <a:xfrm>
              <a:off x="242132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9" name="Google Shape;14749;p32"/>
            <p:cNvSpPr/>
            <p:nvPr/>
          </p:nvSpPr>
          <p:spPr>
            <a:xfrm>
              <a:off x="25132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0" name="Google Shape;14750;p32"/>
            <p:cNvSpPr/>
            <p:nvPr/>
          </p:nvSpPr>
          <p:spPr>
            <a:xfrm>
              <a:off x="260500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1" name="Google Shape;14751;p32"/>
            <p:cNvSpPr/>
            <p:nvPr/>
          </p:nvSpPr>
          <p:spPr>
            <a:xfrm>
              <a:off x="26969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2" name="Google Shape;14752;p32"/>
            <p:cNvSpPr/>
            <p:nvPr/>
          </p:nvSpPr>
          <p:spPr>
            <a:xfrm>
              <a:off x="27887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3" name="Google Shape;14753;p32"/>
            <p:cNvSpPr/>
            <p:nvPr/>
          </p:nvSpPr>
          <p:spPr>
            <a:xfrm>
              <a:off x="28806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4" name="Google Shape;14754;p32"/>
            <p:cNvSpPr/>
            <p:nvPr/>
          </p:nvSpPr>
          <p:spPr>
            <a:xfrm>
              <a:off x="297242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5" name="Google Shape;14755;p32"/>
            <p:cNvSpPr/>
            <p:nvPr/>
          </p:nvSpPr>
          <p:spPr>
            <a:xfrm>
              <a:off x="30643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6" name="Google Shape;14756;p32"/>
            <p:cNvSpPr/>
            <p:nvPr/>
          </p:nvSpPr>
          <p:spPr>
            <a:xfrm>
              <a:off x="31561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7" name="Google Shape;14757;p32"/>
            <p:cNvSpPr/>
            <p:nvPr/>
          </p:nvSpPr>
          <p:spPr>
            <a:xfrm>
              <a:off x="32478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8" name="Google Shape;14758;p32"/>
            <p:cNvSpPr/>
            <p:nvPr/>
          </p:nvSpPr>
          <p:spPr>
            <a:xfrm>
              <a:off x="333985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9" name="Google Shape;14759;p32"/>
            <p:cNvSpPr/>
            <p:nvPr/>
          </p:nvSpPr>
          <p:spPr>
            <a:xfrm>
              <a:off x="343157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0" name="Google Shape;14760;p32"/>
            <p:cNvSpPr/>
            <p:nvPr/>
          </p:nvSpPr>
          <p:spPr>
            <a:xfrm>
              <a:off x="35235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1" name="Google Shape;14761;p32"/>
            <p:cNvSpPr/>
            <p:nvPr/>
          </p:nvSpPr>
          <p:spPr>
            <a:xfrm>
              <a:off x="6764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2" name="Google Shape;14762;p32"/>
            <p:cNvSpPr/>
            <p:nvPr/>
          </p:nvSpPr>
          <p:spPr>
            <a:xfrm>
              <a:off x="76832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3" name="Google Shape;14763;p32"/>
            <p:cNvSpPr/>
            <p:nvPr/>
          </p:nvSpPr>
          <p:spPr>
            <a:xfrm>
              <a:off x="860125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4" name="Google Shape;14764;p32"/>
            <p:cNvSpPr/>
            <p:nvPr/>
          </p:nvSpPr>
          <p:spPr>
            <a:xfrm>
              <a:off x="9518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5" name="Google Shape;14765;p32"/>
            <p:cNvSpPr/>
            <p:nvPr/>
          </p:nvSpPr>
          <p:spPr>
            <a:xfrm>
              <a:off x="104382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6" name="Google Shape;14766;p32"/>
            <p:cNvSpPr/>
            <p:nvPr/>
          </p:nvSpPr>
          <p:spPr>
            <a:xfrm>
              <a:off x="11355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7" name="Google Shape;14767;p32"/>
            <p:cNvSpPr/>
            <p:nvPr/>
          </p:nvSpPr>
          <p:spPr>
            <a:xfrm>
              <a:off x="1227500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8" name="Google Shape;14768;p32"/>
            <p:cNvSpPr/>
            <p:nvPr/>
          </p:nvSpPr>
          <p:spPr>
            <a:xfrm>
              <a:off x="131927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9" name="Google Shape;14769;p32"/>
            <p:cNvSpPr/>
            <p:nvPr/>
          </p:nvSpPr>
          <p:spPr>
            <a:xfrm>
              <a:off x="1411200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0" name="Google Shape;14770;p32"/>
            <p:cNvSpPr/>
            <p:nvPr/>
          </p:nvSpPr>
          <p:spPr>
            <a:xfrm>
              <a:off x="150300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1" name="Google Shape;14771;p32"/>
            <p:cNvSpPr/>
            <p:nvPr/>
          </p:nvSpPr>
          <p:spPr>
            <a:xfrm>
              <a:off x="15947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2" name="Google Shape;14772;p32"/>
            <p:cNvSpPr/>
            <p:nvPr/>
          </p:nvSpPr>
          <p:spPr>
            <a:xfrm>
              <a:off x="16866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3" name="Google Shape;14773;p32"/>
            <p:cNvSpPr/>
            <p:nvPr/>
          </p:nvSpPr>
          <p:spPr>
            <a:xfrm>
              <a:off x="17784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4" name="Google Shape;14774;p32"/>
            <p:cNvSpPr/>
            <p:nvPr/>
          </p:nvSpPr>
          <p:spPr>
            <a:xfrm>
              <a:off x="187037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5" name="Google Shape;14775;p32"/>
            <p:cNvSpPr/>
            <p:nvPr/>
          </p:nvSpPr>
          <p:spPr>
            <a:xfrm>
              <a:off x="19621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6" name="Google Shape;14776;p32"/>
            <p:cNvSpPr/>
            <p:nvPr/>
          </p:nvSpPr>
          <p:spPr>
            <a:xfrm>
              <a:off x="2054075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7" name="Google Shape;14777;p32"/>
            <p:cNvSpPr/>
            <p:nvPr/>
          </p:nvSpPr>
          <p:spPr>
            <a:xfrm>
              <a:off x="21458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8" name="Google Shape;14778;p32"/>
            <p:cNvSpPr/>
            <p:nvPr/>
          </p:nvSpPr>
          <p:spPr>
            <a:xfrm>
              <a:off x="2237800" y="18407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9" name="Google Shape;14779;p32"/>
            <p:cNvSpPr/>
            <p:nvPr/>
          </p:nvSpPr>
          <p:spPr>
            <a:xfrm>
              <a:off x="23295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0" name="Google Shape;14780;p32"/>
            <p:cNvSpPr/>
            <p:nvPr/>
          </p:nvSpPr>
          <p:spPr>
            <a:xfrm>
              <a:off x="242132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1" name="Google Shape;14781;p32"/>
            <p:cNvSpPr/>
            <p:nvPr/>
          </p:nvSpPr>
          <p:spPr>
            <a:xfrm>
              <a:off x="25132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2" name="Google Shape;14782;p32"/>
            <p:cNvSpPr/>
            <p:nvPr/>
          </p:nvSpPr>
          <p:spPr>
            <a:xfrm>
              <a:off x="260500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3" name="Google Shape;14783;p32"/>
            <p:cNvSpPr/>
            <p:nvPr/>
          </p:nvSpPr>
          <p:spPr>
            <a:xfrm>
              <a:off x="26969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4" name="Google Shape;14784;p32"/>
            <p:cNvSpPr/>
            <p:nvPr/>
          </p:nvSpPr>
          <p:spPr>
            <a:xfrm>
              <a:off x="27887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5" name="Google Shape;14785;p32"/>
            <p:cNvSpPr/>
            <p:nvPr/>
          </p:nvSpPr>
          <p:spPr>
            <a:xfrm>
              <a:off x="28806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6" name="Google Shape;14786;p32"/>
            <p:cNvSpPr/>
            <p:nvPr/>
          </p:nvSpPr>
          <p:spPr>
            <a:xfrm>
              <a:off x="297242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7" name="Google Shape;14787;p32"/>
            <p:cNvSpPr/>
            <p:nvPr/>
          </p:nvSpPr>
          <p:spPr>
            <a:xfrm>
              <a:off x="30643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8" name="Google Shape;14788;p32"/>
            <p:cNvSpPr/>
            <p:nvPr/>
          </p:nvSpPr>
          <p:spPr>
            <a:xfrm>
              <a:off x="31561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9" name="Google Shape;14789;p32"/>
            <p:cNvSpPr/>
            <p:nvPr/>
          </p:nvSpPr>
          <p:spPr>
            <a:xfrm>
              <a:off x="32478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0" name="Google Shape;14790;p32"/>
            <p:cNvSpPr/>
            <p:nvPr/>
          </p:nvSpPr>
          <p:spPr>
            <a:xfrm>
              <a:off x="333985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1" name="Google Shape;14791;p32"/>
            <p:cNvSpPr/>
            <p:nvPr/>
          </p:nvSpPr>
          <p:spPr>
            <a:xfrm>
              <a:off x="343157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2" name="Google Shape;14792;p32"/>
            <p:cNvSpPr/>
            <p:nvPr/>
          </p:nvSpPr>
          <p:spPr>
            <a:xfrm>
              <a:off x="35235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3" name="Google Shape;14793;p32"/>
            <p:cNvSpPr/>
            <p:nvPr/>
          </p:nvSpPr>
          <p:spPr>
            <a:xfrm>
              <a:off x="6764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4" name="Google Shape;14794;p32"/>
            <p:cNvSpPr/>
            <p:nvPr/>
          </p:nvSpPr>
          <p:spPr>
            <a:xfrm>
              <a:off x="76832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5" name="Google Shape;14795;p32"/>
            <p:cNvSpPr/>
            <p:nvPr/>
          </p:nvSpPr>
          <p:spPr>
            <a:xfrm>
              <a:off x="860125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6" name="Google Shape;14796;p32"/>
            <p:cNvSpPr/>
            <p:nvPr/>
          </p:nvSpPr>
          <p:spPr>
            <a:xfrm>
              <a:off x="9518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7" name="Google Shape;14797;p32"/>
            <p:cNvSpPr/>
            <p:nvPr/>
          </p:nvSpPr>
          <p:spPr>
            <a:xfrm>
              <a:off x="104382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8" name="Google Shape;14798;p32"/>
            <p:cNvSpPr/>
            <p:nvPr/>
          </p:nvSpPr>
          <p:spPr>
            <a:xfrm>
              <a:off x="11355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9" name="Google Shape;14799;p32"/>
            <p:cNvSpPr/>
            <p:nvPr/>
          </p:nvSpPr>
          <p:spPr>
            <a:xfrm>
              <a:off x="1227500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0" name="Google Shape;14800;p32"/>
            <p:cNvSpPr/>
            <p:nvPr/>
          </p:nvSpPr>
          <p:spPr>
            <a:xfrm>
              <a:off x="131927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1" name="Google Shape;14801;p32"/>
            <p:cNvSpPr/>
            <p:nvPr/>
          </p:nvSpPr>
          <p:spPr>
            <a:xfrm>
              <a:off x="1411200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2" name="Google Shape;14802;p32"/>
            <p:cNvSpPr/>
            <p:nvPr/>
          </p:nvSpPr>
          <p:spPr>
            <a:xfrm>
              <a:off x="150300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3" name="Google Shape;14803;p32"/>
            <p:cNvSpPr/>
            <p:nvPr/>
          </p:nvSpPr>
          <p:spPr>
            <a:xfrm>
              <a:off x="15947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4" name="Google Shape;14804;p32"/>
            <p:cNvSpPr/>
            <p:nvPr/>
          </p:nvSpPr>
          <p:spPr>
            <a:xfrm>
              <a:off x="16866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5" name="Google Shape;14805;p32"/>
            <p:cNvSpPr/>
            <p:nvPr/>
          </p:nvSpPr>
          <p:spPr>
            <a:xfrm>
              <a:off x="17784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6" name="Google Shape;14806;p32"/>
            <p:cNvSpPr/>
            <p:nvPr/>
          </p:nvSpPr>
          <p:spPr>
            <a:xfrm>
              <a:off x="187037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7" name="Google Shape;14807;p32"/>
            <p:cNvSpPr/>
            <p:nvPr/>
          </p:nvSpPr>
          <p:spPr>
            <a:xfrm>
              <a:off x="19621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8" name="Google Shape;14808;p32"/>
            <p:cNvSpPr/>
            <p:nvPr/>
          </p:nvSpPr>
          <p:spPr>
            <a:xfrm>
              <a:off x="2054075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9" name="Google Shape;14809;p32"/>
            <p:cNvSpPr/>
            <p:nvPr/>
          </p:nvSpPr>
          <p:spPr>
            <a:xfrm>
              <a:off x="21458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0" name="Google Shape;14810;p32"/>
            <p:cNvSpPr/>
            <p:nvPr/>
          </p:nvSpPr>
          <p:spPr>
            <a:xfrm>
              <a:off x="2237800" y="19325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1" name="Google Shape;14811;p32"/>
            <p:cNvSpPr/>
            <p:nvPr/>
          </p:nvSpPr>
          <p:spPr>
            <a:xfrm>
              <a:off x="23295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2" name="Google Shape;14812;p32"/>
            <p:cNvSpPr/>
            <p:nvPr/>
          </p:nvSpPr>
          <p:spPr>
            <a:xfrm>
              <a:off x="242132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3" name="Google Shape;14813;p32"/>
            <p:cNvSpPr/>
            <p:nvPr/>
          </p:nvSpPr>
          <p:spPr>
            <a:xfrm>
              <a:off x="25132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4" name="Google Shape;14814;p32"/>
            <p:cNvSpPr/>
            <p:nvPr/>
          </p:nvSpPr>
          <p:spPr>
            <a:xfrm>
              <a:off x="260500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5" name="Google Shape;14815;p32"/>
            <p:cNvSpPr/>
            <p:nvPr/>
          </p:nvSpPr>
          <p:spPr>
            <a:xfrm>
              <a:off x="26969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6" name="Google Shape;14816;p32"/>
            <p:cNvSpPr/>
            <p:nvPr/>
          </p:nvSpPr>
          <p:spPr>
            <a:xfrm>
              <a:off x="27887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7" name="Google Shape;14817;p32"/>
            <p:cNvSpPr/>
            <p:nvPr/>
          </p:nvSpPr>
          <p:spPr>
            <a:xfrm>
              <a:off x="28806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8" name="Google Shape;14818;p32"/>
            <p:cNvSpPr/>
            <p:nvPr/>
          </p:nvSpPr>
          <p:spPr>
            <a:xfrm>
              <a:off x="297242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9" name="Google Shape;14819;p32"/>
            <p:cNvSpPr/>
            <p:nvPr/>
          </p:nvSpPr>
          <p:spPr>
            <a:xfrm>
              <a:off x="30643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0" name="Google Shape;14820;p32"/>
            <p:cNvSpPr/>
            <p:nvPr/>
          </p:nvSpPr>
          <p:spPr>
            <a:xfrm>
              <a:off x="31561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1" name="Google Shape;14821;p32"/>
            <p:cNvSpPr/>
            <p:nvPr/>
          </p:nvSpPr>
          <p:spPr>
            <a:xfrm>
              <a:off x="32478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2" name="Google Shape;14822;p32"/>
            <p:cNvSpPr/>
            <p:nvPr/>
          </p:nvSpPr>
          <p:spPr>
            <a:xfrm>
              <a:off x="333985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3" name="Google Shape;14823;p32"/>
            <p:cNvSpPr/>
            <p:nvPr/>
          </p:nvSpPr>
          <p:spPr>
            <a:xfrm>
              <a:off x="343157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4" name="Google Shape;14824;p32"/>
            <p:cNvSpPr/>
            <p:nvPr/>
          </p:nvSpPr>
          <p:spPr>
            <a:xfrm>
              <a:off x="35235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5" name="Google Shape;14825;p32"/>
            <p:cNvSpPr/>
            <p:nvPr/>
          </p:nvSpPr>
          <p:spPr>
            <a:xfrm>
              <a:off x="6764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6" name="Google Shape;14826;p32"/>
            <p:cNvSpPr/>
            <p:nvPr/>
          </p:nvSpPr>
          <p:spPr>
            <a:xfrm>
              <a:off x="76832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7" name="Google Shape;14827;p32"/>
            <p:cNvSpPr/>
            <p:nvPr/>
          </p:nvSpPr>
          <p:spPr>
            <a:xfrm>
              <a:off x="860125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8" name="Google Shape;14828;p32"/>
            <p:cNvSpPr/>
            <p:nvPr/>
          </p:nvSpPr>
          <p:spPr>
            <a:xfrm>
              <a:off x="9518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9" name="Google Shape;14829;p32"/>
            <p:cNvSpPr/>
            <p:nvPr/>
          </p:nvSpPr>
          <p:spPr>
            <a:xfrm>
              <a:off x="104382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0" name="Google Shape;14830;p32"/>
            <p:cNvSpPr/>
            <p:nvPr/>
          </p:nvSpPr>
          <p:spPr>
            <a:xfrm>
              <a:off x="11355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1" name="Google Shape;14831;p32"/>
            <p:cNvSpPr/>
            <p:nvPr/>
          </p:nvSpPr>
          <p:spPr>
            <a:xfrm>
              <a:off x="1227500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2" name="Google Shape;14832;p32"/>
            <p:cNvSpPr/>
            <p:nvPr/>
          </p:nvSpPr>
          <p:spPr>
            <a:xfrm>
              <a:off x="131927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3" name="Google Shape;14833;p32"/>
            <p:cNvSpPr/>
            <p:nvPr/>
          </p:nvSpPr>
          <p:spPr>
            <a:xfrm>
              <a:off x="1411200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4" name="Google Shape;14834;p32"/>
            <p:cNvSpPr/>
            <p:nvPr/>
          </p:nvSpPr>
          <p:spPr>
            <a:xfrm>
              <a:off x="150300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5" name="Google Shape;14835;p32"/>
            <p:cNvSpPr/>
            <p:nvPr/>
          </p:nvSpPr>
          <p:spPr>
            <a:xfrm>
              <a:off x="15947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6" name="Google Shape;14836;p32"/>
            <p:cNvSpPr/>
            <p:nvPr/>
          </p:nvSpPr>
          <p:spPr>
            <a:xfrm>
              <a:off x="16866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7" name="Google Shape;14837;p32"/>
            <p:cNvSpPr/>
            <p:nvPr/>
          </p:nvSpPr>
          <p:spPr>
            <a:xfrm>
              <a:off x="17784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8" name="Google Shape;14838;p32"/>
            <p:cNvSpPr/>
            <p:nvPr/>
          </p:nvSpPr>
          <p:spPr>
            <a:xfrm>
              <a:off x="187037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9" name="Google Shape;14839;p32"/>
            <p:cNvSpPr/>
            <p:nvPr/>
          </p:nvSpPr>
          <p:spPr>
            <a:xfrm>
              <a:off x="19621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0" name="Google Shape;14840;p32"/>
            <p:cNvSpPr/>
            <p:nvPr/>
          </p:nvSpPr>
          <p:spPr>
            <a:xfrm>
              <a:off x="2054075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1" name="Google Shape;14841;p32"/>
            <p:cNvSpPr/>
            <p:nvPr/>
          </p:nvSpPr>
          <p:spPr>
            <a:xfrm>
              <a:off x="21458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2" name="Google Shape;14842;p32"/>
            <p:cNvSpPr/>
            <p:nvPr/>
          </p:nvSpPr>
          <p:spPr>
            <a:xfrm>
              <a:off x="2237800" y="20244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3" name="Google Shape;14843;p32"/>
            <p:cNvSpPr/>
            <p:nvPr/>
          </p:nvSpPr>
          <p:spPr>
            <a:xfrm>
              <a:off x="23295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4" name="Google Shape;14844;p32"/>
            <p:cNvSpPr/>
            <p:nvPr/>
          </p:nvSpPr>
          <p:spPr>
            <a:xfrm>
              <a:off x="242132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5" name="Google Shape;14845;p32"/>
            <p:cNvSpPr/>
            <p:nvPr/>
          </p:nvSpPr>
          <p:spPr>
            <a:xfrm>
              <a:off x="25132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6" name="Google Shape;14846;p32"/>
            <p:cNvSpPr/>
            <p:nvPr/>
          </p:nvSpPr>
          <p:spPr>
            <a:xfrm>
              <a:off x="260500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7" name="Google Shape;14847;p32"/>
            <p:cNvSpPr/>
            <p:nvPr/>
          </p:nvSpPr>
          <p:spPr>
            <a:xfrm>
              <a:off x="26969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8" name="Google Shape;14848;p32"/>
            <p:cNvSpPr/>
            <p:nvPr/>
          </p:nvSpPr>
          <p:spPr>
            <a:xfrm>
              <a:off x="27887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9" name="Google Shape;14849;p32"/>
            <p:cNvSpPr/>
            <p:nvPr/>
          </p:nvSpPr>
          <p:spPr>
            <a:xfrm>
              <a:off x="28806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0" name="Google Shape;14850;p32"/>
            <p:cNvSpPr/>
            <p:nvPr/>
          </p:nvSpPr>
          <p:spPr>
            <a:xfrm>
              <a:off x="297242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1" name="Google Shape;14851;p32"/>
            <p:cNvSpPr/>
            <p:nvPr/>
          </p:nvSpPr>
          <p:spPr>
            <a:xfrm>
              <a:off x="30643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2" name="Google Shape;14852;p32"/>
            <p:cNvSpPr/>
            <p:nvPr/>
          </p:nvSpPr>
          <p:spPr>
            <a:xfrm>
              <a:off x="31561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3" name="Google Shape;14853;p32"/>
            <p:cNvSpPr/>
            <p:nvPr/>
          </p:nvSpPr>
          <p:spPr>
            <a:xfrm>
              <a:off x="32478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4" name="Google Shape;14854;p32"/>
            <p:cNvSpPr/>
            <p:nvPr/>
          </p:nvSpPr>
          <p:spPr>
            <a:xfrm>
              <a:off x="333985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5" name="Google Shape;14855;p32"/>
            <p:cNvSpPr/>
            <p:nvPr/>
          </p:nvSpPr>
          <p:spPr>
            <a:xfrm>
              <a:off x="343157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6" name="Google Shape;14856;p32"/>
            <p:cNvSpPr/>
            <p:nvPr/>
          </p:nvSpPr>
          <p:spPr>
            <a:xfrm>
              <a:off x="35235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7" name="Google Shape;14857;p32"/>
            <p:cNvSpPr/>
            <p:nvPr/>
          </p:nvSpPr>
          <p:spPr>
            <a:xfrm>
              <a:off x="6764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8" name="Google Shape;14858;p32"/>
            <p:cNvSpPr/>
            <p:nvPr/>
          </p:nvSpPr>
          <p:spPr>
            <a:xfrm>
              <a:off x="76832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9" name="Google Shape;14859;p32"/>
            <p:cNvSpPr/>
            <p:nvPr/>
          </p:nvSpPr>
          <p:spPr>
            <a:xfrm>
              <a:off x="860125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0" name="Google Shape;14860;p32"/>
            <p:cNvSpPr/>
            <p:nvPr/>
          </p:nvSpPr>
          <p:spPr>
            <a:xfrm>
              <a:off x="9518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1" name="Google Shape;14861;p32"/>
            <p:cNvSpPr/>
            <p:nvPr/>
          </p:nvSpPr>
          <p:spPr>
            <a:xfrm>
              <a:off x="104382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2" name="Google Shape;14862;p32"/>
            <p:cNvSpPr/>
            <p:nvPr/>
          </p:nvSpPr>
          <p:spPr>
            <a:xfrm>
              <a:off x="11355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3" name="Google Shape;14863;p32"/>
            <p:cNvSpPr/>
            <p:nvPr/>
          </p:nvSpPr>
          <p:spPr>
            <a:xfrm>
              <a:off x="1227500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4" name="Google Shape;14864;p32"/>
            <p:cNvSpPr/>
            <p:nvPr/>
          </p:nvSpPr>
          <p:spPr>
            <a:xfrm>
              <a:off x="131927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5" name="Google Shape;14865;p32"/>
            <p:cNvSpPr/>
            <p:nvPr/>
          </p:nvSpPr>
          <p:spPr>
            <a:xfrm>
              <a:off x="1411200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6" name="Google Shape;14866;p32"/>
            <p:cNvSpPr/>
            <p:nvPr/>
          </p:nvSpPr>
          <p:spPr>
            <a:xfrm>
              <a:off x="150300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7" name="Google Shape;14867;p32"/>
            <p:cNvSpPr/>
            <p:nvPr/>
          </p:nvSpPr>
          <p:spPr>
            <a:xfrm>
              <a:off x="15947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8" name="Google Shape;14868;p32"/>
            <p:cNvSpPr/>
            <p:nvPr/>
          </p:nvSpPr>
          <p:spPr>
            <a:xfrm>
              <a:off x="16866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9" name="Google Shape;14869;p32"/>
            <p:cNvSpPr/>
            <p:nvPr/>
          </p:nvSpPr>
          <p:spPr>
            <a:xfrm>
              <a:off x="17784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0" name="Google Shape;14870;p32"/>
            <p:cNvSpPr/>
            <p:nvPr/>
          </p:nvSpPr>
          <p:spPr>
            <a:xfrm>
              <a:off x="187037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1" name="Google Shape;14871;p32"/>
            <p:cNvSpPr/>
            <p:nvPr/>
          </p:nvSpPr>
          <p:spPr>
            <a:xfrm>
              <a:off x="19621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2" name="Google Shape;14872;p32"/>
            <p:cNvSpPr/>
            <p:nvPr/>
          </p:nvSpPr>
          <p:spPr>
            <a:xfrm>
              <a:off x="2054075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3" name="Google Shape;14873;p32"/>
            <p:cNvSpPr/>
            <p:nvPr/>
          </p:nvSpPr>
          <p:spPr>
            <a:xfrm>
              <a:off x="21458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4" name="Google Shape;14874;p32"/>
            <p:cNvSpPr/>
            <p:nvPr/>
          </p:nvSpPr>
          <p:spPr>
            <a:xfrm>
              <a:off x="2237800" y="21162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5" name="Google Shape;14875;p32"/>
            <p:cNvSpPr/>
            <p:nvPr/>
          </p:nvSpPr>
          <p:spPr>
            <a:xfrm>
              <a:off x="23295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6" name="Google Shape;14876;p32"/>
            <p:cNvSpPr/>
            <p:nvPr/>
          </p:nvSpPr>
          <p:spPr>
            <a:xfrm>
              <a:off x="242132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7" name="Google Shape;14877;p32"/>
            <p:cNvSpPr/>
            <p:nvPr/>
          </p:nvSpPr>
          <p:spPr>
            <a:xfrm>
              <a:off x="25132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8" name="Google Shape;14878;p32"/>
            <p:cNvSpPr/>
            <p:nvPr/>
          </p:nvSpPr>
          <p:spPr>
            <a:xfrm>
              <a:off x="260500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9" name="Google Shape;14879;p32"/>
            <p:cNvSpPr/>
            <p:nvPr/>
          </p:nvSpPr>
          <p:spPr>
            <a:xfrm>
              <a:off x="26969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0" name="Google Shape;14880;p32"/>
            <p:cNvSpPr/>
            <p:nvPr/>
          </p:nvSpPr>
          <p:spPr>
            <a:xfrm>
              <a:off x="27887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1" name="Google Shape;14881;p32"/>
            <p:cNvSpPr/>
            <p:nvPr/>
          </p:nvSpPr>
          <p:spPr>
            <a:xfrm>
              <a:off x="28806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2" name="Google Shape;14882;p32"/>
            <p:cNvSpPr/>
            <p:nvPr/>
          </p:nvSpPr>
          <p:spPr>
            <a:xfrm>
              <a:off x="297242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3" name="Google Shape;14883;p32"/>
            <p:cNvSpPr/>
            <p:nvPr/>
          </p:nvSpPr>
          <p:spPr>
            <a:xfrm>
              <a:off x="30643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4" name="Google Shape;14884;p32"/>
            <p:cNvSpPr/>
            <p:nvPr/>
          </p:nvSpPr>
          <p:spPr>
            <a:xfrm>
              <a:off x="31561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5" name="Google Shape;14885;p32"/>
            <p:cNvSpPr/>
            <p:nvPr/>
          </p:nvSpPr>
          <p:spPr>
            <a:xfrm>
              <a:off x="32478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6" name="Google Shape;14886;p32"/>
            <p:cNvSpPr/>
            <p:nvPr/>
          </p:nvSpPr>
          <p:spPr>
            <a:xfrm>
              <a:off x="333985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7" name="Google Shape;14887;p32"/>
            <p:cNvSpPr/>
            <p:nvPr/>
          </p:nvSpPr>
          <p:spPr>
            <a:xfrm>
              <a:off x="343157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8" name="Google Shape;14888;p32"/>
            <p:cNvSpPr/>
            <p:nvPr/>
          </p:nvSpPr>
          <p:spPr>
            <a:xfrm>
              <a:off x="35235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9" name="Google Shape;14889;p32"/>
            <p:cNvSpPr/>
            <p:nvPr/>
          </p:nvSpPr>
          <p:spPr>
            <a:xfrm>
              <a:off x="6764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0" name="Google Shape;14890;p32"/>
            <p:cNvSpPr/>
            <p:nvPr/>
          </p:nvSpPr>
          <p:spPr>
            <a:xfrm>
              <a:off x="76832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1" name="Google Shape;14891;p32"/>
            <p:cNvSpPr/>
            <p:nvPr/>
          </p:nvSpPr>
          <p:spPr>
            <a:xfrm>
              <a:off x="860125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2" name="Google Shape;14892;p32"/>
            <p:cNvSpPr/>
            <p:nvPr/>
          </p:nvSpPr>
          <p:spPr>
            <a:xfrm>
              <a:off x="9518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3" name="Google Shape;14893;p32"/>
            <p:cNvSpPr/>
            <p:nvPr/>
          </p:nvSpPr>
          <p:spPr>
            <a:xfrm>
              <a:off x="104382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4" name="Google Shape;14894;p32"/>
            <p:cNvSpPr/>
            <p:nvPr/>
          </p:nvSpPr>
          <p:spPr>
            <a:xfrm>
              <a:off x="11355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5" name="Google Shape;14895;p32"/>
            <p:cNvSpPr/>
            <p:nvPr/>
          </p:nvSpPr>
          <p:spPr>
            <a:xfrm>
              <a:off x="1227500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6" name="Google Shape;14896;p32"/>
            <p:cNvSpPr/>
            <p:nvPr/>
          </p:nvSpPr>
          <p:spPr>
            <a:xfrm>
              <a:off x="131927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7" name="Google Shape;14897;p32"/>
            <p:cNvSpPr/>
            <p:nvPr/>
          </p:nvSpPr>
          <p:spPr>
            <a:xfrm>
              <a:off x="1411200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8" name="Google Shape;14898;p32"/>
            <p:cNvSpPr/>
            <p:nvPr/>
          </p:nvSpPr>
          <p:spPr>
            <a:xfrm>
              <a:off x="150300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9" name="Google Shape;14899;p32"/>
            <p:cNvSpPr/>
            <p:nvPr/>
          </p:nvSpPr>
          <p:spPr>
            <a:xfrm>
              <a:off x="15947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0" name="Google Shape;14900;p32"/>
            <p:cNvSpPr/>
            <p:nvPr/>
          </p:nvSpPr>
          <p:spPr>
            <a:xfrm>
              <a:off x="16866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1" name="Google Shape;14901;p32"/>
            <p:cNvSpPr/>
            <p:nvPr/>
          </p:nvSpPr>
          <p:spPr>
            <a:xfrm>
              <a:off x="17784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2" name="Google Shape;14902;p32"/>
            <p:cNvSpPr/>
            <p:nvPr/>
          </p:nvSpPr>
          <p:spPr>
            <a:xfrm>
              <a:off x="187037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3" name="Google Shape;14903;p32"/>
            <p:cNvSpPr/>
            <p:nvPr/>
          </p:nvSpPr>
          <p:spPr>
            <a:xfrm>
              <a:off x="19621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4" name="Google Shape;14904;p32"/>
            <p:cNvSpPr/>
            <p:nvPr/>
          </p:nvSpPr>
          <p:spPr>
            <a:xfrm>
              <a:off x="2054075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5" name="Google Shape;14905;p32"/>
            <p:cNvSpPr/>
            <p:nvPr/>
          </p:nvSpPr>
          <p:spPr>
            <a:xfrm>
              <a:off x="21458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6" name="Google Shape;14906;p32"/>
            <p:cNvSpPr/>
            <p:nvPr/>
          </p:nvSpPr>
          <p:spPr>
            <a:xfrm>
              <a:off x="2237800" y="22079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7" name="Google Shape;14907;p32"/>
            <p:cNvSpPr/>
            <p:nvPr/>
          </p:nvSpPr>
          <p:spPr>
            <a:xfrm>
              <a:off x="23295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8" name="Google Shape;14908;p32"/>
            <p:cNvSpPr/>
            <p:nvPr/>
          </p:nvSpPr>
          <p:spPr>
            <a:xfrm>
              <a:off x="242132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9" name="Google Shape;14909;p32"/>
            <p:cNvSpPr/>
            <p:nvPr/>
          </p:nvSpPr>
          <p:spPr>
            <a:xfrm>
              <a:off x="25132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0" name="Google Shape;14910;p32"/>
            <p:cNvSpPr/>
            <p:nvPr/>
          </p:nvSpPr>
          <p:spPr>
            <a:xfrm>
              <a:off x="260500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1" name="Google Shape;14911;p32"/>
            <p:cNvSpPr/>
            <p:nvPr/>
          </p:nvSpPr>
          <p:spPr>
            <a:xfrm>
              <a:off x="26969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2" name="Google Shape;14912;p32"/>
            <p:cNvSpPr/>
            <p:nvPr/>
          </p:nvSpPr>
          <p:spPr>
            <a:xfrm>
              <a:off x="27887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3" name="Google Shape;14913;p32"/>
            <p:cNvSpPr/>
            <p:nvPr/>
          </p:nvSpPr>
          <p:spPr>
            <a:xfrm>
              <a:off x="28806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4" name="Google Shape;14914;p32"/>
            <p:cNvSpPr/>
            <p:nvPr/>
          </p:nvSpPr>
          <p:spPr>
            <a:xfrm>
              <a:off x="297242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5" name="Google Shape;14915;p32"/>
            <p:cNvSpPr/>
            <p:nvPr/>
          </p:nvSpPr>
          <p:spPr>
            <a:xfrm>
              <a:off x="30643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6" name="Google Shape;14916;p32"/>
            <p:cNvSpPr/>
            <p:nvPr/>
          </p:nvSpPr>
          <p:spPr>
            <a:xfrm>
              <a:off x="31561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7" name="Google Shape;14917;p32"/>
            <p:cNvSpPr/>
            <p:nvPr/>
          </p:nvSpPr>
          <p:spPr>
            <a:xfrm>
              <a:off x="32478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8" name="Google Shape;14918;p32"/>
            <p:cNvSpPr/>
            <p:nvPr/>
          </p:nvSpPr>
          <p:spPr>
            <a:xfrm>
              <a:off x="333985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9" name="Google Shape;14919;p32"/>
            <p:cNvSpPr/>
            <p:nvPr/>
          </p:nvSpPr>
          <p:spPr>
            <a:xfrm>
              <a:off x="343157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0" name="Google Shape;14920;p32"/>
            <p:cNvSpPr/>
            <p:nvPr/>
          </p:nvSpPr>
          <p:spPr>
            <a:xfrm>
              <a:off x="35235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1" name="Google Shape;14921;p32"/>
            <p:cNvSpPr/>
            <p:nvPr/>
          </p:nvSpPr>
          <p:spPr>
            <a:xfrm>
              <a:off x="6764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2" name="Google Shape;14922;p32"/>
            <p:cNvSpPr/>
            <p:nvPr/>
          </p:nvSpPr>
          <p:spPr>
            <a:xfrm>
              <a:off x="76832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3" name="Google Shape;14923;p32"/>
            <p:cNvSpPr/>
            <p:nvPr/>
          </p:nvSpPr>
          <p:spPr>
            <a:xfrm>
              <a:off x="860125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4" name="Google Shape;14924;p32"/>
            <p:cNvSpPr/>
            <p:nvPr/>
          </p:nvSpPr>
          <p:spPr>
            <a:xfrm>
              <a:off x="9518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5" name="Google Shape;14925;p32"/>
            <p:cNvSpPr/>
            <p:nvPr/>
          </p:nvSpPr>
          <p:spPr>
            <a:xfrm>
              <a:off x="104382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6" name="Google Shape;14926;p32"/>
            <p:cNvSpPr/>
            <p:nvPr/>
          </p:nvSpPr>
          <p:spPr>
            <a:xfrm>
              <a:off x="11355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7" name="Google Shape;14927;p32"/>
            <p:cNvSpPr/>
            <p:nvPr/>
          </p:nvSpPr>
          <p:spPr>
            <a:xfrm>
              <a:off x="1227500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8" name="Google Shape;14928;p32"/>
            <p:cNvSpPr/>
            <p:nvPr/>
          </p:nvSpPr>
          <p:spPr>
            <a:xfrm>
              <a:off x="131927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9" name="Google Shape;14929;p32"/>
            <p:cNvSpPr/>
            <p:nvPr/>
          </p:nvSpPr>
          <p:spPr>
            <a:xfrm>
              <a:off x="1411200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0" name="Google Shape;14930;p32"/>
            <p:cNvSpPr/>
            <p:nvPr/>
          </p:nvSpPr>
          <p:spPr>
            <a:xfrm>
              <a:off x="150300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1" name="Google Shape;14931;p32"/>
            <p:cNvSpPr/>
            <p:nvPr/>
          </p:nvSpPr>
          <p:spPr>
            <a:xfrm>
              <a:off x="15947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2" name="Google Shape;14932;p32"/>
            <p:cNvSpPr/>
            <p:nvPr/>
          </p:nvSpPr>
          <p:spPr>
            <a:xfrm>
              <a:off x="16866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3" name="Google Shape;14933;p32"/>
            <p:cNvSpPr/>
            <p:nvPr/>
          </p:nvSpPr>
          <p:spPr>
            <a:xfrm>
              <a:off x="17784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4" name="Google Shape;14934;p32"/>
            <p:cNvSpPr/>
            <p:nvPr/>
          </p:nvSpPr>
          <p:spPr>
            <a:xfrm>
              <a:off x="187037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5" name="Google Shape;14935;p32"/>
            <p:cNvSpPr/>
            <p:nvPr/>
          </p:nvSpPr>
          <p:spPr>
            <a:xfrm>
              <a:off x="19621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6" name="Google Shape;14936;p32"/>
            <p:cNvSpPr/>
            <p:nvPr/>
          </p:nvSpPr>
          <p:spPr>
            <a:xfrm>
              <a:off x="2054075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7" name="Google Shape;14937;p32"/>
            <p:cNvSpPr/>
            <p:nvPr/>
          </p:nvSpPr>
          <p:spPr>
            <a:xfrm>
              <a:off x="21458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8" name="Google Shape;14938;p32"/>
            <p:cNvSpPr/>
            <p:nvPr/>
          </p:nvSpPr>
          <p:spPr>
            <a:xfrm>
              <a:off x="2237800" y="22998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9" name="Google Shape;14939;p32"/>
            <p:cNvSpPr/>
            <p:nvPr/>
          </p:nvSpPr>
          <p:spPr>
            <a:xfrm>
              <a:off x="23295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0" name="Google Shape;14940;p32"/>
            <p:cNvSpPr/>
            <p:nvPr/>
          </p:nvSpPr>
          <p:spPr>
            <a:xfrm>
              <a:off x="242132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1" name="Google Shape;14941;p32"/>
            <p:cNvSpPr/>
            <p:nvPr/>
          </p:nvSpPr>
          <p:spPr>
            <a:xfrm>
              <a:off x="25132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2" name="Google Shape;14942;p32"/>
            <p:cNvSpPr/>
            <p:nvPr/>
          </p:nvSpPr>
          <p:spPr>
            <a:xfrm>
              <a:off x="260500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3" name="Google Shape;14943;p32"/>
            <p:cNvSpPr/>
            <p:nvPr/>
          </p:nvSpPr>
          <p:spPr>
            <a:xfrm>
              <a:off x="26969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09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4" name="Google Shape;14944;p32"/>
            <p:cNvSpPr/>
            <p:nvPr/>
          </p:nvSpPr>
          <p:spPr>
            <a:xfrm>
              <a:off x="27887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5" name="Google Shape;14945;p32"/>
            <p:cNvSpPr/>
            <p:nvPr/>
          </p:nvSpPr>
          <p:spPr>
            <a:xfrm>
              <a:off x="28806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6" name="Google Shape;14946;p32"/>
            <p:cNvSpPr/>
            <p:nvPr/>
          </p:nvSpPr>
          <p:spPr>
            <a:xfrm>
              <a:off x="297242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7" name="Google Shape;14947;p32"/>
            <p:cNvSpPr/>
            <p:nvPr/>
          </p:nvSpPr>
          <p:spPr>
            <a:xfrm>
              <a:off x="30643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09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8" name="Google Shape;14948;p32"/>
            <p:cNvSpPr/>
            <p:nvPr/>
          </p:nvSpPr>
          <p:spPr>
            <a:xfrm>
              <a:off x="31561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9" name="Google Shape;14949;p32"/>
            <p:cNvSpPr/>
            <p:nvPr/>
          </p:nvSpPr>
          <p:spPr>
            <a:xfrm>
              <a:off x="32478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0" name="Google Shape;14950;p32"/>
            <p:cNvSpPr/>
            <p:nvPr/>
          </p:nvSpPr>
          <p:spPr>
            <a:xfrm>
              <a:off x="333985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1" name="Google Shape;14951;p32"/>
            <p:cNvSpPr/>
            <p:nvPr/>
          </p:nvSpPr>
          <p:spPr>
            <a:xfrm>
              <a:off x="343157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2" name="Google Shape;14952;p32"/>
            <p:cNvSpPr/>
            <p:nvPr/>
          </p:nvSpPr>
          <p:spPr>
            <a:xfrm>
              <a:off x="35235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3" name="Google Shape;14953;p32"/>
            <p:cNvSpPr/>
            <p:nvPr/>
          </p:nvSpPr>
          <p:spPr>
            <a:xfrm>
              <a:off x="6764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4" name="Google Shape;14954;p32"/>
            <p:cNvSpPr/>
            <p:nvPr/>
          </p:nvSpPr>
          <p:spPr>
            <a:xfrm>
              <a:off x="76832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5" name="Google Shape;14955;p32"/>
            <p:cNvSpPr/>
            <p:nvPr/>
          </p:nvSpPr>
          <p:spPr>
            <a:xfrm>
              <a:off x="860125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6" name="Google Shape;14956;p32"/>
            <p:cNvSpPr/>
            <p:nvPr/>
          </p:nvSpPr>
          <p:spPr>
            <a:xfrm>
              <a:off x="9518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7" name="Google Shape;14957;p32"/>
            <p:cNvSpPr/>
            <p:nvPr/>
          </p:nvSpPr>
          <p:spPr>
            <a:xfrm>
              <a:off x="104382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8" name="Google Shape;14958;p32"/>
            <p:cNvSpPr/>
            <p:nvPr/>
          </p:nvSpPr>
          <p:spPr>
            <a:xfrm>
              <a:off x="11355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9" name="Google Shape;14959;p32"/>
            <p:cNvSpPr/>
            <p:nvPr/>
          </p:nvSpPr>
          <p:spPr>
            <a:xfrm>
              <a:off x="1227500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0" name="Google Shape;14960;p32"/>
            <p:cNvSpPr/>
            <p:nvPr/>
          </p:nvSpPr>
          <p:spPr>
            <a:xfrm>
              <a:off x="131927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1" name="Google Shape;14961;p32"/>
            <p:cNvSpPr/>
            <p:nvPr/>
          </p:nvSpPr>
          <p:spPr>
            <a:xfrm>
              <a:off x="1411200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2" name="Google Shape;14962;p32"/>
            <p:cNvSpPr/>
            <p:nvPr/>
          </p:nvSpPr>
          <p:spPr>
            <a:xfrm>
              <a:off x="150300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3" name="Google Shape;14963;p32"/>
            <p:cNvSpPr/>
            <p:nvPr/>
          </p:nvSpPr>
          <p:spPr>
            <a:xfrm>
              <a:off x="15947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4" name="Google Shape;14964;p32"/>
            <p:cNvSpPr/>
            <p:nvPr/>
          </p:nvSpPr>
          <p:spPr>
            <a:xfrm>
              <a:off x="16866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5" name="Google Shape;14965;p32"/>
            <p:cNvSpPr/>
            <p:nvPr/>
          </p:nvSpPr>
          <p:spPr>
            <a:xfrm>
              <a:off x="17784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6" name="Google Shape;14966;p32"/>
            <p:cNvSpPr/>
            <p:nvPr/>
          </p:nvSpPr>
          <p:spPr>
            <a:xfrm>
              <a:off x="187037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7" name="Google Shape;14967;p32"/>
            <p:cNvSpPr/>
            <p:nvPr/>
          </p:nvSpPr>
          <p:spPr>
            <a:xfrm>
              <a:off x="19621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8" name="Google Shape;14968;p32"/>
            <p:cNvSpPr/>
            <p:nvPr/>
          </p:nvSpPr>
          <p:spPr>
            <a:xfrm>
              <a:off x="2054075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9" name="Google Shape;14969;p32"/>
            <p:cNvSpPr/>
            <p:nvPr/>
          </p:nvSpPr>
          <p:spPr>
            <a:xfrm>
              <a:off x="21458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0" name="Google Shape;14970;p32"/>
            <p:cNvSpPr/>
            <p:nvPr/>
          </p:nvSpPr>
          <p:spPr>
            <a:xfrm>
              <a:off x="2237800" y="23916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1" name="Google Shape;14971;p32"/>
            <p:cNvSpPr/>
            <p:nvPr/>
          </p:nvSpPr>
          <p:spPr>
            <a:xfrm>
              <a:off x="23295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2" name="Google Shape;14972;p32"/>
            <p:cNvSpPr/>
            <p:nvPr/>
          </p:nvSpPr>
          <p:spPr>
            <a:xfrm>
              <a:off x="242132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3" name="Google Shape;14973;p32"/>
            <p:cNvSpPr/>
            <p:nvPr/>
          </p:nvSpPr>
          <p:spPr>
            <a:xfrm>
              <a:off x="25132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4" name="Google Shape;14974;p32"/>
            <p:cNvSpPr/>
            <p:nvPr/>
          </p:nvSpPr>
          <p:spPr>
            <a:xfrm>
              <a:off x="260500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5" name="Google Shape;14975;p32"/>
            <p:cNvSpPr/>
            <p:nvPr/>
          </p:nvSpPr>
          <p:spPr>
            <a:xfrm>
              <a:off x="26969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6" name="Google Shape;14976;p32"/>
            <p:cNvSpPr/>
            <p:nvPr/>
          </p:nvSpPr>
          <p:spPr>
            <a:xfrm>
              <a:off x="27887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7" name="Google Shape;14977;p32"/>
            <p:cNvSpPr/>
            <p:nvPr/>
          </p:nvSpPr>
          <p:spPr>
            <a:xfrm>
              <a:off x="28806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8" name="Google Shape;14978;p32"/>
            <p:cNvSpPr/>
            <p:nvPr/>
          </p:nvSpPr>
          <p:spPr>
            <a:xfrm>
              <a:off x="297242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9" name="Google Shape;14979;p32"/>
            <p:cNvSpPr/>
            <p:nvPr/>
          </p:nvSpPr>
          <p:spPr>
            <a:xfrm>
              <a:off x="30643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0" name="Google Shape;14980;p32"/>
            <p:cNvSpPr/>
            <p:nvPr/>
          </p:nvSpPr>
          <p:spPr>
            <a:xfrm>
              <a:off x="31561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1" name="Google Shape;14981;p32"/>
            <p:cNvSpPr/>
            <p:nvPr/>
          </p:nvSpPr>
          <p:spPr>
            <a:xfrm>
              <a:off x="32478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2" name="Google Shape;14982;p32"/>
            <p:cNvSpPr/>
            <p:nvPr/>
          </p:nvSpPr>
          <p:spPr>
            <a:xfrm>
              <a:off x="333985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3" name="Google Shape;14983;p32"/>
            <p:cNvSpPr/>
            <p:nvPr/>
          </p:nvSpPr>
          <p:spPr>
            <a:xfrm>
              <a:off x="343157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4" name="Google Shape;14984;p32"/>
            <p:cNvSpPr/>
            <p:nvPr/>
          </p:nvSpPr>
          <p:spPr>
            <a:xfrm>
              <a:off x="35235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5" name="Google Shape;14985;p32"/>
            <p:cNvSpPr/>
            <p:nvPr/>
          </p:nvSpPr>
          <p:spPr>
            <a:xfrm>
              <a:off x="6764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6" name="Google Shape;14986;p32"/>
            <p:cNvSpPr/>
            <p:nvPr/>
          </p:nvSpPr>
          <p:spPr>
            <a:xfrm>
              <a:off x="76832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7" name="Google Shape;14987;p32"/>
            <p:cNvSpPr/>
            <p:nvPr/>
          </p:nvSpPr>
          <p:spPr>
            <a:xfrm>
              <a:off x="860125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8" name="Google Shape;14988;p32"/>
            <p:cNvSpPr/>
            <p:nvPr/>
          </p:nvSpPr>
          <p:spPr>
            <a:xfrm>
              <a:off x="9518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9" name="Google Shape;14989;p32"/>
            <p:cNvSpPr/>
            <p:nvPr/>
          </p:nvSpPr>
          <p:spPr>
            <a:xfrm>
              <a:off x="104382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0" name="Google Shape;14990;p32"/>
            <p:cNvSpPr/>
            <p:nvPr/>
          </p:nvSpPr>
          <p:spPr>
            <a:xfrm>
              <a:off x="11355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1" name="Google Shape;14991;p32"/>
            <p:cNvSpPr/>
            <p:nvPr/>
          </p:nvSpPr>
          <p:spPr>
            <a:xfrm>
              <a:off x="1227500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2" name="Google Shape;14992;p32"/>
            <p:cNvSpPr/>
            <p:nvPr/>
          </p:nvSpPr>
          <p:spPr>
            <a:xfrm>
              <a:off x="131927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3" name="Google Shape;14993;p32"/>
            <p:cNvSpPr/>
            <p:nvPr/>
          </p:nvSpPr>
          <p:spPr>
            <a:xfrm>
              <a:off x="1411200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4" name="Google Shape;14994;p32"/>
            <p:cNvSpPr/>
            <p:nvPr/>
          </p:nvSpPr>
          <p:spPr>
            <a:xfrm>
              <a:off x="150300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5" name="Google Shape;14995;p32"/>
            <p:cNvSpPr/>
            <p:nvPr/>
          </p:nvSpPr>
          <p:spPr>
            <a:xfrm>
              <a:off x="15947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6" name="Google Shape;14996;p32"/>
            <p:cNvSpPr/>
            <p:nvPr/>
          </p:nvSpPr>
          <p:spPr>
            <a:xfrm>
              <a:off x="16866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7" name="Google Shape;14997;p32"/>
            <p:cNvSpPr/>
            <p:nvPr/>
          </p:nvSpPr>
          <p:spPr>
            <a:xfrm>
              <a:off x="17784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8" name="Google Shape;14998;p32"/>
            <p:cNvSpPr/>
            <p:nvPr/>
          </p:nvSpPr>
          <p:spPr>
            <a:xfrm>
              <a:off x="187037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9" name="Google Shape;14999;p32"/>
            <p:cNvSpPr/>
            <p:nvPr/>
          </p:nvSpPr>
          <p:spPr>
            <a:xfrm>
              <a:off x="19621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0" name="Google Shape;15000;p32"/>
            <p:cNvSpPr/>
            <p:nvPr/>
          </p:nvSpPr>
          <p:spPr>
            <a:xfrm>
              <a:off x="2054075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1" name="Google Shape;15001;p32"/>
            <p:cNvSpPr/>
            <p:nvPr/>
          </p:nvSpPr>
          <p:spPr>
            <a:xfrm>
              <a:off x="21458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2" name="Google Shape;15002;p32"/>
            <p:cNvSpPr/>
            <p:nvPr/>
          </p:nvSpPr>
          <p:spPr>
            <a:xfrm>
              <a:off x="2237800" y="248360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3" name="Google Shape;15003;p32"/>
            <p:cNvSpPr/>
            <p:nvPr/>
          </p:nvSpPr>
          <p:spPr>
            <a:xfrm>
              <a:off x="23295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4" name="Google Shape;15004;p32"/>
            <p:cNvSpPr/>
            <p:nvPr/>
          </p:nvSpPr>
          <p:spPr>
            <a:xfrm>
              <a:off x="242132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5" name="Google Shape;15005;p32"/>
            <p:cNvSpPr/>
            <p:nvPr/>
          </p:nvSpPr>
          <p:spPr>
            <a:xfrm>
              <a:off x="25132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6" name="Google Shape;15006;p32"/>
            <p:cNvSpPr/>
            <p:nvPr/>
          </p:nvSpPr>
          <p:spPr>
            <a:xfrm>
              <a:off x="260500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7" name="Google Shape;15007;p32"/>
            <p:cNvSpPr/>
            <p:nvPr/>
          </p:nvSpPr>
          <p:spPr>
            <a:xfrm>
              <a:off x="26969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8" name="Google Shape;15008;p32"/>
            <p:cNvSpPr/>
            <p:nvPr/>
          </p:nvSpPr>
          <p:spPr>
            <a:xfrm>
              <a:off x="27887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9" name="Google Shape;15009;p32"/>
            <p:cNvSpPr/>
            <p:nvPr/>
          </p:nvSpPr>
          <p:spPr>
            <a:xfrm>
              <a:off x="28806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0" name="Google Shape;15010;p32"/>
            <p:cNvSpPr/>
            <p:nvPr/>
          </p:nvSpPr>
          <p:spPr>
            <a:xfrm>
              <a:off x="297242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1" name="Google Shape;15011;p32"/>
            <p:cNvSpPr/>
            <p:nvPr/>
          </p:nvSpPr>
          <p:spPr>
            <a:xfrm>
              <a:off x="30643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2" name="Google Shape;15012;p32"/>
            <p:cNvSpPr/>
            <p:nvPr/>
          </p:nvSpPr>
          <p:spPr>
            <a:xfrm>
              <a:off x="31561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3" name="Google Shape;15013;p32"/>
            <p:cNvSpPr/>
            <p:nvPr/>
          </p:nvSpPr>
          <p:spPr>
            <a:xfrm>
              <a:off x="32478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4" name="Google Shape;15014;p32"/>
            <p:cNvSpPr/>
            <p:nvPr/>
          </p:nvSpPr>
          <p:spPr>
            <a:xfrm>
              <a:off x="333985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5" name="Google Shape;15015;p32"/>
            <p:cNvSpPr/>
            <p:nvPr/>
          </p:nvSpPr>
          <p:spPr>
            <a:xfrm>
              <a:off x="343157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6" name="Google Shape;15016;p32"/>
            <p:cNvSpPr/>
            <p:nvPr/>
          </p:nvSpPr>
          <p:spPr>
            <a:xfrm>
              <a:off x="35235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7" name="Google Shape;15017;p32"/>
            <p:cNvSpPr/>
            <p:nvPr/>
          </p:nvSpPr>
          <p:spPr>
            <a:xfrm>
              <a:off x="6764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8" name="Google Shape;15018;p32"/>
            <p:cNvSpPr/>
            <p:nvPr/>
          </p:nvSpPr>
          <p:spPr>
            <a:xfrm>
              <a:off x="76832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9" name="Google Shape;15019;p32"/>
            <p:cNvSpPr/>
            <p:nvPr/>
          </p:nvSpPr>
          <p:spPr>
            <a:xfrm>
              <a:off x="860125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0" name="Google Shape;15020;p32"/>
            <p:cNvSpPr/>
            <p:nvPr/>
          </p:nvSpPr>
          <p:spPr>
            <a:xfrm>
              <a:off x="9518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1" name="Google Shape;15021;p32"/>
            <p:cNvSpPr/>
            <p:nvPr/>
          </p:nvSpPr>
          <p:spPr>
            <a:xfrm>
              <a:off x="104382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2" name="Google Shape;15022;p32"/>
            <p:cNvSpPr/>
            <p:nvPr/>
          </p:nvSpPr>
          <p:spPr>
            <a:xfrm>
              <a:off x="11355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3" name="Google Shape;15023;p32"/>
            <p:cNvSpPr/>
            <p:nvPr/>
          </p:nvSpPr>
          <p:spPr>
            <a:xfrm>
              <a:off x="1227500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4" name="Google Shape;15024;p32"/>
            <p:cNvSpPr/>
            <p:nvPr/>
          </p:nvSpPr>
          <p:spPr>
            <a:xfrm>
              <a:off x="131927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5" name="Google Shape;15025;p32"/>
            <p:cNvSpPr/>
            <p:nvPr/>
          </p:nvSpPr>
          <p:spPr>
            <a:xfrm>
              <a:off x="1411200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6" name="Google Shape;15026;p32"/>
            <p:cNvSpPr/>
            <p:nvPr/>
          </p:nvSpPr>
          <p:spPr>
            <a:xfrm>
              <a:off x="150300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7" name="Google Shape;15027;p32"/>
            <p:cNvSpPr/>
            <p:nvPr/>
          </p:nvSpPr>
          <p:spPr>
            <a:xfrm>
              <a:off x="15947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8" name="Google Shape;15028;p32"/>
            <p:cNvSpPr/>
            <p:nvPr/>
          </p:nvSpPr>
          <p:spPr>
            <a:xfrm>
              <a:off x="16866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9" name="Google Shape;15029;p32"/>
            <p:cNvSpPr/>
            <p:nvPr/>
          </p:nvSpPr>
          <p:spPr>
            <a:xfrm>
              <a:off x="17784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0" name="Google Shape;15030;p32"/>
            <p:cNvSpPr/>
            <p:nvPr/>
          </p:nvSpPr>
          <p:spPr>
            <a:xfrm>
              <a:off x="187037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1" name="Google Shape;15031;p32"/>
            <p:cNvSpPr/>
            <p:nvPr/>
          </p:nvSpPr>
          <p:spPr>
            <a:xfrm>
              <a:off x="19621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2" name="Google Shape;15032;p32"/>
            <p:cNvSpPr/>
            <p:nvPr/>
          </p:nvSpPr>
          <p:spPr>
            <a:xfrm>
              <a:off x="2054075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3" name="Google Shape;15033;p32"/>
            <p:cNvSpPr/>
            <p:nvPr/>
          </p:nvSpPr>
          <p:spPr>
            <a:xfrm>
              <a:off x="21458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4" name="Google Shape;15034;p32"/>
            <p:cNvSpPr/>
            <p:nvPr/>
          </p:nvSpPr>
          <p:spPr>
            <a:xfrm>
              <a:off x="2237800" y="25753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5" name="Google Shape;15035;p32"/>
            <p:cNvSpPr/>
            <p:nvPr/>
          </p:nvSpPr>
          <p:spPr>
            <a:xfrm>
              <a:off x="23295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6" name="Google Shape;15036;p32"/>
            <p:cNvSpPr/>
            <p:nvPr/>
          </p:nvSpPr>
          <p:spPr>
            <a:xfrm>
              <a:off x="242132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7" name="Google Shape;15037;p32"/>
            <p:cNvSpPr/>
            <p:nvPr/>
          </p:nvSpPr>
          <p:spPr>
            <a:xfrm>
              <a:off x="25132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8" name="Google Shape;15038;p32"/>
            <p:cNvSpPr/>
            <p:nvPr/>
          </p:nvSpPr>
          <p:spPr>
            <a:xfrm>
              <a:off x="260500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9" name="Google Shape;15039;p32"/>
            <p:cNvSpPr/>
            <p:nvPr/>
          </p:nvSpPr>
          <p:spPr>
            <a:xfrm>
              <a:off x="26969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0" name="Google Shape;15040;p32"/>
            <p:cNvSpPr/>
            <p:nvPr/>
          </p:nvSpPr>
          <p:spPr>
            <a:xfrm>
              <a:off x="27887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1" name="Google Shape;15041;p32"/>
            <p:cNvSpPr/>
            <p:nvPr/>
          </p:nvSpPr>
          <p:spPr>
            <a:xfrm>
              <a:off x="28806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2" name="Google Shape;15042;p32"/>
            <p:cNvSpPr/>
            <p:nvPr/>
          </p:nvSpPr>
          <p:spPr>
            <a:xfrm>
              <a:off x="297242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3" name="Google Shape;15043;p32"/>
            <p:cNvSpPr/>
            <p:nvPr/>
          </p:nvSpPr>
          <p:spPr>
            <a:xfrm>
              <a:off x="30643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4" name="Google Shape;15044;p32"/>
            <p:cNvSpPr/>
            <p:nvPr/>
          </p:nvSpPr>
          <p:spPr>
            <a:xfrm>
              <a:off x="31561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5" name="Google Shape;15045;p32"/>
            <p:cNvSpPr/>
            <p:nvPr/>
          </p:nvSpPr>
          <p:spPr>
            <a:xfrm>
              <a:off x="32478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6" name="Google Shape;15046;p32"/>
            <p:cNvSpPr/>
            <p:nvPr/>
          </p:nvSpPr>
          <p:spPr>
            <a:xfrm>
              <a:off x="333985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7" name="Google Shape;15047;p32"/>
            <p:cNvSpPr/>
            <p:nvPr/>
          </p:nvSpPr>
          <p:spPr>
            <a:xfrm>
              <a:off x="343157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8" name="Google Shape;15048;p32"/>
            <p:cNvSpPr/>
            <p:nvPr/>
          </p:nvSpPr>
          <p:spPr>
            <a:xfrm>
              <a:off x="35235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9" name="Google Shape;15049;p32"/>
            <p:cNvSpPr/>
            <p:nvPr/>
          </p:nvSpPr>
          <p:spPr>
            <a:xfrm>
              <a:off x="6764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0" name="Google Shape;15050;p32"/>
            <p:cNvSpPr/>
            <p:nvPr/>
          </p:nvSpPr>
          <p:spPr>
            <a:xfrm>
              <a:off x="76832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1" name="Google Shape;15051;p32"/>
            <p:cNvSpPr/>
            <p:nvPr/>
          </p:nvSpPr>
          <p:spPr>
            <a:xfrm>
              <a:off x="860125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2" name="Google Shape;15052;p32"/>
            <p:cNvSpPr/>
            <p:nvPr/>
          </p:nvSpPr>
          <p:spPr>
            <a:xfrm>
              <a:off x="9518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3" name="Google Shape;15053;p32"/>
            <p:cNvSpPr/>
            <p:nvPr/>
          </p:nvSpPr>
          <p:spPr>
            <a:xfrm>
              <a:off x="104382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4" name="Google Shape;15054;p32"/>
            <p:cNvSpPr/>
            <p:nvPr/>
          </p:nvSpPr>
          <p:spPr>
            <a:xfrm>
              <a:off x="11355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5" name="Google Shape;15055;p32"/>
            <p:cNvSpPr/>
            <p:nvPr/>
          </p:nvSpPr>
          <p:spPr>
            <a:xfrm>
              <a:off x="1227500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6" name="Google Shape;15056;p32"/>
            <p:cNvSpPr/>
            <p:nvPr/>
          </p:nvSpPr>
          <p:spPr>
            <a:xfrm>
              <a:off x="131927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7" name="Google Shape;15057;p32"/>
            <p:cNvSpPr/>
            <p:nvPr/>
          </p:nvSpPr>
          <p:spPr>
            <a:xfrm>
              <a:off x="1411200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8" name="Google Shape;15058;p32"/>
            <p:cNvSpPr/>
            <p:nvPr/>
          </p:nvSpPr>
          <p:spPr>
            <a:xfrm>
              <a:off x="150300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9" name="Google Shape;15059;p32"/>
            <p:cNvSpPr/>
            <p:nvPr/>
          </p:nvSpPr>
          <p:spPr>
            <a:xfrm>
              <a:off x="15947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0" name="Google Shape;15060;p32"/>
            <p:cNvSpPr/>
            <p:nvPr/>
          </p:nvSpPr>
          <p:spPr>
            <a:xfrm>
              <a:off x="16866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1" name="Google Shape;15061;p32"/>
            <p:cNvSpPr/>
            <p:nvPr/>
          </p:nvSpPr>
          <p:spPr>
            <a:xfrm>
              <a:off x="17784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2" name="Google Shape;15062;p32"/>
            <p:cNvSpPr/>
            <p:nvPr/>
          </p:nvSpPr>
          <p:spPr>
            <a:xfrm>
              <a:off x="187037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3" name="Google Shape;15063;p32"/>
            <p:cNvSpPr/>
            <p:nvPr/>
          </p:nvSpPr>
          <p:spPr>
            <a:xfrm>
              <a:off x="19621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4" name="Google Shape;15064;p32"/>
            <p:cNvSpPr/>
            <p:nvPr/>
          </p:nvSpPr>
          <p:spPr>
            <a:xfrm>
              <a:off x="2054075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5" name="Google Shape;15065;p32"/>
            <p:cNvSpPr/>
            <p:nvPr/>
          </p:nvSpPr>
          <p:spPr>
            <a:xfrm>
              <a:off x="21458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6" name="Google Shape;15066;p32"/>
            <p:cNvSpPr/>
            <p:nvPr/>
          </p:nvSpPr>
          <p:spPr>
            <a:xfrm>
              <a:off x="2237800" y="26673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7" name="Google Shape;15067;p32"/>
            <p:cNvSpPr/>
            <p:nvPr/>
          </p:nvSpPr>
          <p:spPr>
            <a:xfrm>
              <a:off x="23295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8" name="Google Shape;15068;p32"/>
            <p:cNvSpPr/>
            <p:nvPr/>
          </p:nvSpPr>
          <p:spPr>
            <a:xfrm>
              <a:off x="242132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9" name="Google Shape;15069;p32"/>
            <p:cNvSpPr/>
            <p:nvPr/>
          </p:nvSpPr>
          <p:spPr>
            <a:xfrm>
              <a:off x="25132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0" name="Google Shape;15070;p32"/>
            <p:cNvSpPr/>
            <p:nvPr/>
          </p:nvSpPr>
          <p:spPr>
            <a:xfrm>
              <a:off x="260500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1" name="Google Shape;15071;p32"/>
            <p:cNvSpPr/>
            <p:nvPr/>
          </p:nvSpPr>
          <p:spPr>
            <a:xfrm>
              <a:off x="26969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2" name="Google Shape;15072;p32"/>
            <p:cNvSpPr/>
            <p:nvPr/>
          </p:nvSpPr>
          <p:spPr>
            <a:xfrm>
              <a:off x="27887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3" name="Google Shape;15073;p32"/>
            <p:cNvSpPr/>
            <p:nvPr/>
          </p:nvSpPr>
          <p:spPr>
            <a:xfrm>
              <a:off x="28806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4" name="Google Shape;15074;p32"/>
            <p:cNvSpPr/>
            <p:nvPr/>
          </p:nvSpPr>
          <p:spPr>
            <a:xfrm>
              <a:off x="297242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5" name="Google Shape;15075;p32"/>
            <p:cNvSpPr/>
            <p:nvPr/>
          </p:nvSpPr>
          <p:spPr>
            <a:xfrm>
              <a:off x="30643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6" name="Google Shape;15076;p32"/>
            <p:cNvSpPr/>
            <p:nvPr/>
          </p:nvSpPr>
          <p:spPr>
            <a:xfrm>
              <a:off x="31561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7" name="Google Shape;15077;p32"/>
            <p:cNvSpPr/>
            <p:nvPr/>
          </p:nvSpPr>
          <p:spPr>
            <a:xfrm>
              <a:off x="32478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8" name="Google Shape;15078;p32"/>
            <p:cNvSpPr/>
            <p:nvPr/>
          </p:nvSpPr>
          <p:spPr>
            <a:xfrm>
              <a:off x="333985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9" name="Google Shape;15079;p32"/>
            <p:cNvSpPr/>
            <p:nvPr/>
          </p:nvSpPr>
          <p:spPr>
            <a:xfrm>
              <a:off x="343157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0" name="Google Shape;15080;p32"/>
            <p:cNvSpPr/>
            <p:nvPr/>
          </p:nvSpPr>
          <p:spPr>
            <a:xfrm>
              <a:off x="35235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1" name="Google Shape;15081;p32"/>
            <p:cNvSpPr/>
            <p:nvPr/>
          </p:nvSpPr>
          <p:spPr>
            <a:xfrm>
              <a:off x="6764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2" name="Google Shape;15082;p32"/>
            <p:cNvSpPr/>
            <p:nvPr/>
          </p:nvSpPr>
          <p:spPr>
            <a:xfrm>
              <a:off x="76832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3" name="Google Shape;15083;p32"/>
            <p:cNvSpPr/>
            <p:nvPr/>
          </p:nvSpPr>
          <p:spPr>
            <a:xfrm>
              <a:off x="860125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4" name="Google Shape;15084;p32"/>
            <p:cNvSpPr/>
            <p:nvPr/>
          </p:nvSpPr>
          <p:spPr>
            <a:xfrm>
              <a:off x="9518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5" name="Google Shape;15085;p32"/>
            <p:cNvSpPr/>
            <p:nvPr/>
          </p:nvSpPr>
          <p:spPr>
            <a:xfrm>
              <a:off x="104382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6" name="Google Shape;15086;p32"/>
            <p:cNvSpPr/>
            <p:nvPr/>
          </p:nvSpPr>
          <p:spPr>
            <a:xfrm>
              <a:off x="11355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7" name="Google Shape;15087;p32"/>
            <p:cNvSpPr/>
            <p:nvPr/>
          </p:nvSpPr>
          <p:spPr>
            <a:xfrm>
              <a:off x="1227500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8" name="Google Shape;15088;p32"/>
            <p:cNvSpPr/>
            <p:nvPr/>
          </p:nvSpPr>
          <p:spPr>
            <a:xfrm>
              <a:off x="131927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9" name="Google Shape;15089;p32"/>
            <p:cNvSpPr/>
            <p:nvPr/>
          </p:nvSpPr>
          <p:spPr>
            <a:xfrm>
              <a:off x="1411200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0" name="Google Shape;15090;p32"/>
            <p:cNvSpPr/>
            <p:nvPr/>
          </p:nvSpPr>
          <p:spPr>
            <a:xfrm>
              <a:off x="150300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1" name="Google Shape;15091;p32"/>
            <p:cNvSpPr/>
            <p:nvPr/>
          </p:nvSpPr>
          <p:spPr>
            <a:xfrm>
              <a:off x="15947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2" name="Google Shape;15092;p32"/>
            <p:cNvSpPr/>
            <p:nvPr/>
          </p:nvSpPr>
          <p:spPr>
            <a:xfrm>
              <a:off x="16866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3" name="Google Shape;15093;p32"/>
            <p:cNvSpPr/>
            <p:nvPr/>
          </p:nvSpPr>
          <p:spPr>
            <a:xfrm>
              <a:off x="17784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4" name="Google Shape;15094;p32"/>
            <p:cNvSpPr/>
            <p:nvPr/>
          </p:nvSpPr>
          <p:spPr>
            <a:xfrm>
              <a:off x="187037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5" name="Google Shape;15095;p32"/>
            <p:cNvSpPr/>
            <p:nvPr/>
          </p:nvSpPr>
          <p:spPr>
            <a:xfrm>
              <a:off x="19621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6" name="Google Shape;15096;p32"/>
            <p:cNvSpPr/>
            <p:nvPr/>
          </p:nvSpPr>
          <p:spPr>
            <a:xfrm>
              <a:off x="2054075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7" name="Google Shape;15097;p32"/>
            <p:cNvSpPr/>
            <p:nvPr/>
          </p:nvSpPr>
          <p:spPr>
            <a:xfrm>
              <a:off x="21458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8" name="Google Shape;15098;p32"/>
            <p:cNvSpPr/>
            <p:nvPr/>
          </p:nvSpPr>
          <p:spPr>
            <a:xfrm>
              <a:off x="2237800" y="27590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9" name="Google Shape;15099;p32"/>
            <p:cNvSpPr/>
            <p:nvPr/>
          </p:nvSpPr>
          <p:spPr>
            <a:xfrm>
              <a:off x="23295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0" name="Google Shape;15100;p32"/>
            <p:cNvSpPr/>
            <p:nvPr/>
          </p:nvSpPr>
          <p:spPr>
            <a:xfrm>
              <a:off x="242132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1" name="Google Shape;15101;p32"/>
            <p:cNvSpPr/>
            <p:nvPr/>
          </p:nvSpPr>
          <p:spPr>
            <a:xfrm>
              <a:off x="25132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2" name="Google Shape;15102;p32"/>
            <p:cNvSpPr/>
            <p:nvPr/>
          </p:nvSpPr>
          <p:spPr>
            <a:xfrm>
              <a:off x="260500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3" name="Google Shape;15103;p32"/>
            <p:cNvSpPr/>
            <p:nvPr/>
          </p:nvSpPr>
          <p:spPr>
            <a:xfrm>
              <a:off x="26969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4" name="Google Shape;15104;p32"/>
            <p:cNvSpPr/>
            <p:nvPr/>
          </p:nvSpPr>
          <p:spPr>
            <a:xfrm>
              <a:off x="27887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5" name="Google Shape;15105;p32"/>
            <p:cNvSpPr/>
            <p:nvPr/>
          </p:nvSpPr>
          <p:spPr>
            <a:xfrm>
              <a:off x="28806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6" name="Google Shape;15106;p32"/>
            <p:cNvSpPr/>
            <p:nvPr/>
          </p:nvSpPr>
          <p:spPr>
            <a:xfrm>
              <a:off x="297242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7" name="Google Shape;15107;p32"/>
            <p:cNvSpPr/>
            <p:nvPr/>
          </p:nvSpPr>
          <p:spPr>
            <a:xfrm>
              <a:off x="30643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8" name="Google Shape;15108;p32"/>
            <p:cNvSpPr/>
            <p:nvPr/>
          </p:nvSpPr>
          <p:spPr>
            <a:xfrm>
              <a:off x="31561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9" name="Google Shape;15109;p32"/>
            <p:cNvSpPr/>
            <p:nvPr/>
          </p:nvSpPr>
          <p:spPr>
            <a:xfrm>
              <a:off x="32478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0" name="Google Shape;15110;p32"/>
            <p:cNvSpPr/>
            <p:nvPr/>
          </p:nvSpPr>
          <p:spPr>
            <a:xfrm>
              <a:off x="333985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1" name="Google Shape;15111;p32"/>
            <p:cNvSpPr/>
            <p:nvPr/>
          </p:nvSpPr>
          <p:spPr>
            <a:xfrm>
              <a:off x="343157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2" name="Google Shape;15112;p32"/>
            <p:cNvSpPr/>
            <p:nvPr/>
          </p:nvSpPr>
          <p:spPr>
            <a:xfrm>
              <a:off x="35235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3" name="Google Shape;15113;p32"/>
            <p:cNvSpPr/>
            <p:nvPr/>
          </p:nvSpPr>
          <p:spPr>
            <a:xfrm>
              <a:off x="6764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4" name="Google Shape;15114;p32"/>
            <p:cNvSpPr/>
            <p:nvPr/>
          </p:nvSpPr>
          <p:spPr>
            <a:xfrm>
              <a:off x="76832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5" name="Google Shape;15115;p32"/>
            <p:cNvSpPr/>
            <p:nvPr/>
          </p:nvSpPr>
          <p:spPr>
            <a:xfrm>
              <a:off x="860125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6" name="Google Shape;15116;p32"/>
            <p:cNvSpPr/>
            <p:nvPr/>
          </p:nvSpPr>
          <p:spPr>
            <a:xfrm>
              <a:off x="9518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7" name="Google Shape;15117;p32"/>
            <p:cNvSpPr/>
            <p:nvPr/>
          </p:nvSpPr>
          <p:spPr>
            <a:xfrm>
              <a:off x="104382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8" name="Google Shape;15118;p32"/>
            <p:cNvSpPr/>
            <p:nvPr/>
          </p:nvSpPr>
          <p:spPr>
            <a:xfrm>
              <a:off x="11355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9" name="Google Shape;15119;p32"/>
            <p:cNvSpPr/>
            <p:nvPr/>
          </p:nvSpPr>
          <p:spPr>
            <a:xfrm>
              <a:off x="1227500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0" name="Google Shape;15120;p32"/>
            <p:cNvSpPr/>
            <p:nvPr/>
          </p:nvSpPr>
          <p:spPr>
            <a:xfrm>
              <a:off x="131927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1" name="Google Shape;15121;p32"/>
            <p:cNvSpPr/>
            <p:nvPr/>
          </p:nvSpPr>
          <p:spPr>
            <a:xfrm>
              <a:off x="1411200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2" name="Google Shape;15122;p32"/>
            <p:cNvSpPr/>
            <p:nvPr/>
          </p:nvSpPr>
          <p:spPr>
            <a:xfrm>
              <a:off x="150300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3" name="Google Shape;15123;p32"/>
            <p:cNvSpPr/>
            <p:nvPr/>
          </p:nvSpPr>
          <p:spPr>
            <a:xfrm>
              <a:off x="15947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4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4" name="Google Shape;15124;p32"/>
            <p:cNvSpPr/>
            <p:nvPr/>
          </p:nvSpPr>
          <p:spPr>
            <a:xfrm>
              <a:off x="16866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5" name="Google Shape;15125;p32"/>
            <p:cNvSpPr/>
            <p:nvPr/>
          </p:nvSpPr>
          <p:spPr>
            <a:xfrm>
              <a:off x="17784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6" name="Google Shape;15126;p32"/>
            <p:cNvSpPr/>
            <p:nvPr/>
          </p:nvSpPr>
          <p:spPr>
            <a:xfrm>
              <a:off x="187037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7" name="Google Shape;15127;p32"/>
            <p:cNvSpPr/>
            <p:nvPr/>
          </p:nvSpPr>
          <p:spPr>
            <a:xfrm>
              <a:off x="19621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4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8" name="Google Shape;15128;p32"/>
            <p:cNvSpPr/>
            <p:nvPr/>
          </p:nvSpPr>
          <p:spPr>
            <a:xfrm>
              <a:off x="2054075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9" name="Google Shape;15129;p32"/>
            <p:cNvSpPr/>
            <p:nvPr/>
          </p:nvSpPr>
          <p:spPr>
            <a:xfrm>
              <a:off x="21458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0" name="Google Shape;15130;p32"/>
            <p:cNvSpPr/>
            <p:nvPr/>
          </p:nvSpPr>
          <p:spPr>
            <a:xfrm>
              <a:off x="2237800" y="28510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1" name="Google Shape;15131;p32"/>
            <p:cNvSpPr/>
            <p:nvPr/>
          </p:nvSpPr>
          <p:spPr>
            <a:xfrm>
              <a:off x="23295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4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2" name="Google Shape;15132;p32"/>
            <p:cNvSpPr/>
            <p:nvPr/>
          </p:nvSpPr>
          <p:spPr>
            <a:xfrm>
              <a:off x="242132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4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3" name="Google Shape;15133;p32"/>
            <p:cNvSpPr/>
            <p:nvPr/>
          </p:nvSpPr>
          <p:spPr>
            <a:xfrm>
              <a:off x="25132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4" name="Google Shape;15134;p32"/>
            <p:cNvSpPr/>
            <p:nvPr/>
          </p:nvSpPr>
          <p:spPr>
            <a:xfrm>
              <a:off x="260500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5" name="Google Shape;15135;p32"/>
            <p:cNvSpPr/>
            <p:nvPr/>
          </p:nvSpPr>
          <p:spPr>
            <a:xfrm>
              <a:off x="26969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44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6" name="Google Shape;15136;p32"/>
            <p:cNvSpPr/>
            <p:nvPr/>
          </p:nvSpPr>
          <p:spPr>
            <a:xfrm>
              <a:off x="27887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7" name="Google Shape;15137;p32"/>
            <p:cNvSpPr/>
            <p:nvPr/>
          </p:nvSpPr>
          <p:spPr>
            <a:xfrm>
              <a:off x="28806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8" name="Google Shape;15138;p32"/>
            <p:cNvSpPr/>
            <p:nvPr/>
          </p:nvSpPr>
          <p:spPr>
            <a:xfrm>
              <a:off x="297242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9" name="Google Shape;15139;p32"/>
            <p:cNvSpPr/>
            <p:nvPr/>
          </p:nvSpPr>
          <p:spPr>
            <a:xfrm>
              <a:off x="30643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44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0" name="Google Shape;15140;p32"/>
            <p:cNvSpPr/>
            <p:nvPr/>
          </p:nvSpPr>
          <p:spPr>
            <a:xfrm>
              <a:off x="31561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1" name="Google Shape;15141;p32"/>
            <p:cNvSpPr/>
            <p:nvPr/>
          </p:nvSpPr>
          <p:spPr>
            <a:xfrm>
              <a:off x="32478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2" name="Google Shape;15142;p32"/>
            <p:cNvSpPr/>
            <p:nvPr/>
          </p:nvSpPr>
          <p:spPr>
            <a:xfrm>
              <a:off x="333985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3" name="Google Shape;15143;p32"/>
            <p:cNvSpPr/>
            <p:nvPr/>
          </p:nvSpPr>
          <p:spPr>
            <a:xfrm>
              <a:off x="343157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4" name="Google Shape;15144;p32"/>
            <p:cNvSpPr/>
            <p:nvPr/>
          </p:nvSpPr>
          <p:spPr>
            <a:xfrm>
              <a:off x="35235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5" name="Google Shape;15145;p32"/>
            <p:cNvSpPr/>
            <p:nvPr/>
          </p:nvSpPr>
          <p:spPr>
            <a:xfrm>
              <a:off x="6764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6" name="Google Shape;15146;p32"/>
            <p:cNvSpPr/>
            <p:nvPr/>
          </p:nvSpPr>
          <p:spPr>
            <a:xfrm>
              <a:off x="76832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7" name="Google Shape;15147;p32"/>
            <p:cNvSpPr/>
            <p:nvPr/>
          </p:nvSpPr>
          <p:spPr>
            <a:xfrm>
              <a:off x="860125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8" name="Google Shape;15148;p32"/>
            <p:cNvSpPr/>
            <p:nvPr/>
          </p:nvSpPr>
          <p:spPr>
            <a:xfrm>
              <a:off x="9518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9" name="Google Shape;15149;p32"/>
            <p:cNvSpPr/>
            <p:nvPr/>
          </p:nvSpPr>
          <p:spPr>
            <a:xfrm>
              <a:off x="104382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0" name="Google Shape;15150;p32"/>
            <p:cNvSpPr/>
            <p:nvPr/>
          </p:nvSpPr>
          <p:spPr>
            <a:xfrm>
              <a:off x="11355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1" name="Google Shape;15151;p32"/>
            <p:cNvSpPr/>
            <p:nvPr/>
          </p:nvSpPr>
          <p:spPr>
            <a:xfrm>
              <a:off x="1227500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2" name="Google Shape;15152;p32"/>
            <p:cNvSpPr/>
            <p:nvPr/>
          </p:nvSpPr>
          <p:spPr>
            <a:xfrm>
              <a:off x="131927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3" name="Google Shape;15153;p32"/>
            <p:cNvSpPr/>
            <p:nvPr/>
          </p:nvSpPr>
          <p:spPr>
            <a:xfrm>
              <a:off x="1411200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4" name="Google Shape;15154;p32"/>
            <p:cNvSpPr/>
            <p:nvPr/>
          </p:nvSpPr>
          <p:spPr>
            <a:xfrm>
              <a:off x="150300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5" name="Google Shape;15155;p32"/>
            <p:cNvSpPr/>
            <p:nvPr/>
          </p:nvSpPr>
          <p:spPr>
            <a:xfrm>
              <a:off x="15947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6" name="Google Shape;15156;p32"/>
            <p:cNvSpPr/>
            <p:nvPr/>
          </p:nvSpPr>
          <p:spPr>
            <a:xfrm>
              <a:off x="16866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7" name="Google Shape;15157;p32"/>
            <p:cNvSpPr/>
            <p:nvPr/>
          </p:nvSpPr>
          <p:spPr>
            <a:xfrm>
              <a:off x="17784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8" name="Google Shape;15158;p32"/>
            <p:cNvSpPr/>
            <p:nvPr/>
          </p:nvSpPr>
          <p:spPr>
            <a:xfrm>
              <a:off x="187037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9" name="Google Shape;15159;p32"/>
            <p:cNvSpPr/>
            <p:nvPr/>
          </p:nvSpPr>
          <p:spPr>
            <a:xfrm>
              <a:off x="19621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0" name="Google Shape;15160;p32"/>
            <p:cNvSpPr/>
            <p:nvPr/>
          </p:nvSpPr>
          <p:spPr>
            <a:xfrm>
              <a:off x="2054075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1" name="Google Shape;15161;p32"/>
            <p:cNvSpPr/>
            <p:nvPr/>
          </p:nvSpPr>
          <p:spPr>
            <a:xfrm>
              <a:off x="21458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2" name="Google Shape;15162;p32"/>
            <p:cNvSpPr/>
            <p:nvPr/>
          </p:nvSpPr>
          <p:spPr>
            <a:xfrm>
              <a:off x="2237800" y="29427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3" name="Google Shape;15163;p32"/>
            <p:cNvSpPr/>
            <p:nvPr/>
          </p:nvSpPr>
          <p:spPr>
            <a:xfrm>
              <a:off x="23295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4" name="Google Shape;15164;p32"/>
            <p:cNvSpPr/>
            <p:nvPr/>
          </p:nvSpPr>
          <p:spPr>
            <a:xfrm>
              <a:off x="242132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5" name="Google Shape;15165;p32"/>
            <p:cNvSpPr/>
            <p:nvPr/>
          </p:nvSpPr>
          <p:spPr>
            <a:xfrm>
              <a:off x="25132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6" name="Google Shape;15166;p32"/>
            <p:cNvSpPr/>
            <p:nvPr/>
          </p:nvSpPr>
          <p:spPr>
            <a:xfrm>
              <a:off x="260500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7" name="Google Shape;15167;p32"/>
            <p:cNvSpPr/>
            <p:nvPr/>
          </p:nvSpPr>
          <p:spPr>
            <a:xfrm>
              <a:off x="26969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8" name="Google Shape;15168;p32"/>
            <p:cNvSpPr/>
            <p:nvPr/>
          </p:nvSpPr>
          <p:spPr>
            <a:xfrm>
              <a:off x="27887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9" name="Google Shape;15169;p32"/>
            <p:cNvSpPr/>
            <p:nvPr/>
          </p:nvSpPr>
          <p:spPr>
            <a:xfrm>
              <a:off x="28806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0" name="Google Shape;15170;p32"/>
            <p:cNvSpPr/>
            <p:nvPr/>
          </p:nvSpPr>
          <p:spPr>
            <a:xfrm>
              <a:off x="297242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1" name="Google Shape;15171;p32"/>
            <p:cNvSpPr/>
            <p:nvPr/>
          </p:nvSpPr>
          <p:spPr>
            <a:xfrm>
              <a:off x="30643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2" name="Google Shape;15172;p32"/>
            <p:cNvSpPr/>
            <p:nvPr/>
          </p:nvSpPr>
          <p:spPr>
            <a:xfrm>
              <a:off x="31561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3" name="Google Shape;15173;p32"/>
            <p:cNvSpPr/>
            <p:nvPr/>
          </p:nvSpPr>
          <p:spPr>
            <a:xfrm>
              <a:off x="32478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4" name="Google Shape;15174;p32"/>
            <p:cNvSpPr/>
            <p:nvPr/>
          </p:nvSpPr>
          <p:spPr>
            <a:xfrm>
              <a:off x="333985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5" name="Google Shape;15175;p32"/>
            <p:cNvSpPr/>
            <p:nvPr/>
          </p:nvSpPr>
          <p:spPr>
            <a:xfrm>
              <a:off x="343157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6" name="Google Shape;15176;p32"/>
            <p:cNvSpPr/>
            <p:nvPr/>
          </p:nvSpPr>
          <p:spPr>
            <a:xfrm>
              <a:off x="35235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7" name="Google Shape;15177;p32"/>
            <p:cNvSpPr/>
            <p:nvPr/>
          </p:nvSpPr>
          <p:spPr>
            <a:xfrm>
              <a:off x="6764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8" name="Google Shape;15178;p32"/>
            <p:cNvSpPr/>
            <p:nvPr/>
          </p:nvSpPr>
          <p:spPr>
            <a:xfrm>
              <a:off x="76832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9" name="Google Shape;15179;p32"/>
            <p:cNvSpPr/>
            <p:nvPr/>
          </p:nvSpPr>
          <p:spPr>
            <a:xfrm>
              <a:off x="860125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0" name="Google Shape;15180;p32"/>
            <p:cNvSpPr/>
            <p:nvPr/>
          </p:nvSpPr>
          <p:spPr>
            <a:xfrm>
              <a:off x="9518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1" name="Google Shape;15181;p32"/>
            <p:cNvSpPr/>
            <p:nvPr/>
          </p:nvSpPr>
          <p:spPr>
            <a:xfrm>
              <a:off x="104382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2" name="Google Shape;15182;p32"/>
            <p:cNvSpPr/>
            <p:nvPr/>
          </p:nvSpPr>
          <p:spPr>
            <a:xfrm>
              <a:off x="11355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3" name="Google Shape;15183;p32"/>
            <p:cNvSpPr/>
            <p:nvPr/>
          </p:nvSpPr>
          <p:spPr>
            <a:xfrm>
              <a:off x="1227500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4" name="Google Shape;15184;p32"/>
            <p:cNvSpPr/>
            <p:nvPr/>
          </p:nvSpPr>
          <p:spPr>
            <a:xfrm>
              <a:off x="131927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5" name="Google Shape;15185;p32"/>
            <p:cNvSpPr/>
            <p:nvPr/>
          </p:nvSpPr>
          <p:spPr>
            <a:xfrm>
              <a:off x="1411200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6" name="Google Shape;15186;p32"/>
            <p:cNvSpPr/>
            <p:nvPr/>
          </p:nvSpPr>
          <p:spPr>
            <a:xfrm>
              <a:off x="150300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7" name="Google Shape;15187;p32"/>
            <p:cNvSpPr/>
            <p:nvPr/>
          </p:nvSpPr>
          <p:spPr>
            <a:xfrm>
              <a:off x="15947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8" name="Google Shape;15188;p32"/>
            <p:cNvSpPr/>
            <p:nvPr/>
          </p:nvSpPr>
          <p:spPr>
            <a:xfrm>
              <a:off x="16866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9" name="Google Shape;15189;p32"/>
            <p:cNvSpPr/>
            <p:nvPr/>
          </p:nvSpPr>
          <p:spPr>
            <a:xfrm>
              <a:off x="17784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0" name="Google Shape;15190;p32"/>
            <p:cNvSpPr/>
            <p:nvPr/>
          </p:nvSpPr>
          <p:spPr>
            <a:xfrm>
              <a:off x="187037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1" name="Google Shape;15191;p32"/>
            <p:cNvSpPr/>
            <p:nvPr/>
          </p:nvSpPr>
          <p:spPr>
            <a:xfrm>
              <a:off x="19621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2" name="Google Shape;15192;p32"/>
            <p:cNvSpPr/>
            <p:nvPr/>
          </p:nvSpPr>
          <p:spPr>
            <a:xfrm>
              <a:off x="2054075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3" name="Google Shape;15193;p32"/>
            <p:cNvSpPr/>
            <p:nvPr/>
          </p:nvSpPr>
          <p:spPr>
            <a:xfrm>
              <a:off x="21458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4" name="Google Shape;15194;p32"/>
            <p:cNvSpPr/>
            <p:nvPr/>
          </p:nvSpPr>
          <p:spPr>
            <a:xfrm>
              <a:off x="2237800" y="303455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5" name="Google Shape;15195;p32"/>
            <p:cNvSpPr/>
            <p:nvPr/>
          </p:nvSpPr>
          <p:spPr>
            <a:xfrm>
              <a:off x="23295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6" name="Google Shape;15196;p32"/>
            <p:cNvSpPr/>
            <p:nvPr/>
          </p:nvSpPr>
          <p:spPr>
            <a:xfrm>
              <a:off x="242132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7" name="Google Shape;15197;p32"/>
            <p:cNvSpPr/>
            <p:nvPr/>
          </p:nvSpPr>
          <p:spPr>
            <a:xfrm>
              <a:off x="25132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8" name="Google Shape;15198;p32"/>
            <p:cNvSpPr/>
            <p:nvPr/>
          </p:nvSpPr>
          <p:spPr>
            <a:xfrm>
              <a:off x="260500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9" name="Google Shape;15199;p32"/>
            <p:cNvSpPr/>
            <p:nvPr/>
          </p:nvSpPr>
          <p:spPr>
            <a:xfrm>
              <a:off x="26969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0" name="Google Shape;15200;p32"/>
            <p:cNvSpPr/>
            <p:nvPr/>
          </p:nvSpPr>
          <p:spPr>
            <a:xfrm>
              <a:off x="27887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1" name="Google Shape;15201;p32"/>
            <p:cNvSpPr/>
            <p:nvPr/>
          </p:nvSpPr>
          <p:spPr>
            <a:xfrm>
              <a:off x="28806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2" name="Google Shape;15202;p32"/>
            <p:cNvSpPr/>
            <p:nvPr/>
          </p:nvSpPr>
          <p:spPr>
            <a:xfrm>
              <a:off x="297242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3" name="Google Shape;15203;p32"/>
            <p:cNvSpPr/>
            <p:nvPr/>
          </p:nvSpPr>
          <p:spPr>
            <a:xfrm>
              <a:off x="30643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4" name="Google Shape;15204;p32"/>
            <p:cNvSpPr/>
            <p:nvPr/>
          </p:nvSpPr>
          <p:spPr>
            <a:xfrm>
              <a:off x="31561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5" name="Google Shape;15205;p32"/>
            <p:cNvSpPr/>
            <p:nvPr/>
          </p:nvSpPr>
          <p:spPr>
            <a:xfrm>
              <a:off x="32478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6" name="Google Shape;15206;p32"/>
            <p:cNvSpPr/>
            <p:nvPr/>
          </p:nvSpPr>
          <p:spPr>
            <a:xfrm>
              <a:off x="333985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7" name="Google Shape;15207;p32"/>
            <p:cNvSpPr/>
            <p:nvPr/>
          </p:nvSpPr>
          <p:spPr>
            <a:xfrm>
              <a:off x="343157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8" name="Google Shape;15208;p32"/>
            <p:cNvSpPr/>
            <p:nvPr/>
          </p:nvSpPr>
          <p:spPr>
            <a:xfrm>
              <a:off x="35235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9" name="Google Shape;15209;p32"/>
            <p:cNvSpPr/>
            <p:nvPr/>
          </p:nvSpPr>
          <p:spPr>
            <a:xfrm>
              <a:off x="6764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0" name="Google Shape;15210;p32"/>
            <p:cNvSpPr/>
            <p:nvPr/>
          </p:nvSpPr>
          <p:spPr>
            <a:xfrm>
              <a:off x="76832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1" name="Google Shape;15211;p32"/>
            <p:cNvSpPr/>
            <p:nvPr/>
          </p:nvSpPr>
          <p:spPr>
            <a:xfrm>
              <a:off x="860125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2" name="Google Shape;15212;p32"/>
            <p:cNvSpPr/>
            <p:nvPr/>
          </p:nvSpPr>
          <p:spPr>
            <a:xfrm>
              <a:off x="9518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3" name="Google Shape;15213;p32"/>
            <p:cNvSpPr/>
            <p:nvPr/>
          </p:nvSpPr>
          <p:spPr>
            <a:xfrm>
              <a:off x="104382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4" name="Google Shape;15214;p32"/>
            <p:cNvSpPr/>
            <p:nvPr/>
          </p:nvSpPr>
          <p:spPr>
            <a:xfrm>
              <a:off x="11355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5" name="Google Shape;15215;p32"/>
            <p:cNvSpPr/>
            <p:nvPr/>
          </p:nvSpPr>
          <p:spPr>
            <a:xfrm>
              <a:off x="1227500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6" name="Google Shape;15216;p32"/>
            <p:cNvSpPr/>
            <p:nvPr/>
          </p:nvSpPr>
          <p:spPr>
            <a:xfrm>
              <a:off x="131927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7" name="Google Shape;15217;p32"/>
            <p:cNvSpPr/>
            <p:nvPr/>
          </p:nvSpPr>
          <p:spPr>
            <a:xfrm>
              <a:off x="1411200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8" name="Google Shape;15218;p32"/>
            <p:cNvSpPr/>
            <p:nvPr/>
          </p:nvSpPr>
          <p:spPr>
            <a:xfrm>
              <a:off x="150300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9" name="Google Shape;15219;p32"/>
            <p:cNvSpPr/>
            <p:nvPr/>
          </p:nvSpPr>
          <p:spPr>
            <a:xfrm>
              <a:off x="15947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52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0" name="Google Shape;15220;p32"/>
            <p:cNvSpPr/>
            <p:nvPr/>
          </p:nvSpPr>
          <p:spPr>
            <a:xfrm>
              <a:off x="16866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1" name="Google Shape;15221;p32"/>
            <p:cNvSpPr/>
            <p:nvPr/>
          </p:nvSpPr>
          <p:spPr>
            <a:xfrm>
              <a:off x="17784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2" name="Google Shape;15222;p32"/>
            <p:cNvSpPr/>
            <p:nvPr/>
          </p:nvSpPr>
          <p:spPr>
            <a:xfrm>
              <a:off x="187037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3" name="Google Shape;15223;p32"/>
            <p:cNvSpPr/>
            <p:nvPr/>
          </p:nvSpPr>
          <p:spPr>
            <a:xfrm>
              <a:off x="19621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52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4" name="Google Shape;15224;p32"/>
            <p:cNvSpPr/>
            <p:nvPr/>
          </p:nvSpPr>
          <p:spPr>
            <a:xfrm>
              <a:off x="2054075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5" name="Google Shape;15225;p32"/>
            <p:cNvSpPr/>
            <p:nvPr/>
          </p:nvSpPr>
          <p:spPr>
            <a:xfrm>
              <a:off x="21458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6" name="Google Shape;15226;p32"/>
            <p:cNvSpPr/>
            <p:nvPr/>
          </p:nvSpPr>
          <p:spPr>
            <a:xfrm>
              <a:off x="2237800" y="312647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7" name="Google Shape;15227;p32"/>
            <p:cNvSpPr/>
            <p:nvPr/>
          </p:nvSpPr>
          <p:spPr>
            <a:xfrm>
              <a:off x="23295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52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8" name="Google Shape;15228;p32"/>
            <p:cNvSpPr/>
            <p:nvPr/>
          </p:nvSpPr>
          <p:spPr>
            <a:xfrm>
              <a:off x="242132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52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9" name="Google Shape;15229;p32"/>
            <p:cNvSpPr/>
            <p:nvPr/>
          </p:nvSpPr>
          <p:spPr>
            <a:xfrm>
              <a:off x="25132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0" name="Google Shape;15230;p32"/>
            <p:cNvSpPr/>
            <p:nvPr/>
          </p:nvSpPr>
          <p:spPr>
            <a:xfrm>
              <a:off x="260500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1" name="Google Shape;15231;p32"/>
            <p:cNvSpPr/>
            <p:nvPr/>
          </p:nvSpPr>
          <p:spPr>
            <a:xfrm>
              <a:off x="26969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2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2" name="Google Shape;15232;p32"/>
            <p:cNvSpPr/>
            <p:nvPr/>
          </p:nvSpPr>
          <p:spPr>
            <a:xfrm>
              <a:off x="27887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3" name="Google Shape;15233;p32"/>
            <p:cNvSpPr/>
            <p:nvPr/>
          </p:nvSpPr>
          <p:spPr>
            <a:xfrm>
              <a:off x="28806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4" name="Google Shape;15234;p32"/>
            <p:cNvSpPr/>
            <p:nvPr/>
          </p:nvSpPr>
          <p:spPr>
            <a:xfrm>
              <a:off x="297242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5" name="Google Shape;15235;p32"/>
            <p:cNvSpPr/>
            <p:nvPr/>
          </p:nvSpPr>
          <p:spPr>
            <a:xfrm>
              <a:off x="30643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2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6" name="Google Shape;15236;p32"/>
            <p:cNvSpPr/>
            <p:nvPr/>
          </p:nvSpPr>
          <p:spPr>
            <a:xfrm>
              <a:off x="31561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7" name="Google Shape;15237;p32"/>
            <p:cNvSpPr/>
            <p:nvPr/>
          </p:nvSpPr>
          <p:spPr>
            <a:xfrm>
              <a:off x="32478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8" name="Google Shape;15238;p32"/>
            <p:cNvSpPr/>
            <p:nvPr/>
          </p:nvSpPr>
          <p:spPr>
            <a:xfrm>
              <a:off x="333985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9" name="Google Shape;15239;p32"/>
            <p:cNvSpPr/>
            <p:nvPr/>
          </p:nvSpPr>
          <p:spPr>
            <a:xfrm>
              <a:off x="343157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0" name="Google Shape;15240;p32"/>
            <p:cNvSpPr/>
            <p:nvPr/>
          </p:nvSpPr>
          <p:spPr>
            <a:xfrm>
              <a:off x="35235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1" name="Google Shape;15241;p32"/>
            <p:cNvSpPr/>
            <p:nvPr/>
          </p:nvSpPr>
          <p:spPr>
            <a:xfrm>
              <a:off x="6764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2" name="Google Shape;15242;p32"/>
            <p:cNvSpPr/>
            <p:nvPr/>
          </p:nvSpPr>
          <p:spPr>
            <a:xfrm>
              <a:off x="76832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3" name="Google Shape;15243;p32"/>
            <p:cNvSpPr/>
            <p:nvPr/>
          </p:nvSpPr>
          <p:spPr>
            <a:xfrm>
              <a:off x="860125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4" name="Google Shape;15244;p32"/>
            <p:cNvSpPr/>
            <p:nvPr/>
          </p:nvSpPr>
          <p:spPr>
            <a:xfrm>
              <a:off x="9518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5" name="Google Shape;15245;p32"/>
            <p:cNvSpPr/>
            <p:nvPr/>
          </p:nvSpPr>
          <p:spPr>
            <a:xfrm>
              <a:off x="104382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6" name="Google Shape;15246;p32"/>
            <p:cNvSpPr/>
            <p:nvPr/>
          </p:nvSpPr>
          <p:spPr>
            <a:xfrm>
              <a:off x="11355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7" name="Google Shape;15247;p32"/>
            <p:cNvSpPr/>
            <p:nvPr/>
          </p:nvSpPr>
          <p:spPr>
            <a:xfrm>
              <a:off x="1227500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8" name="Google Shape;15248;p32"/>
            <p:cNvSpPr/>
            <p:nvPr/>
          </p:nvSpPr>
          <p:spPr>
            <a:xfrm>
              <a:off x="131927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9" name="Google Shape;15249;p32"/>
            <p:cNvSpPr/>
            <p:nvPr/>
          </p:nvSpPr>
          <p:spPr>
            <a:xfrm>
              <a:off x="1411200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0" name="Google Shape;15250;p32"/>
            <p:cNvSpPr/>
            <p:nvPr/>
          </p:nvSpPr>
          <p:spPr>
            <a:xfrm>
              <a:off x="150300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1" name="Google Shape;15251;p32"/>
            <p:cNvSpPr/>
            <p:nvPr/>
          </p:nvSpPr>
          <p:spPr>
            <a:xfrm>
              <a:off x="15947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2" name="Google Shape;15252;p32"/>
            <p:cNvSpPr/>
            <p:nvPr/>
          </p:nvSpPr>
          <p:spPr>
            <a:xfrm>
              <a:off x="16866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3" name="Google Shape;15253;p32"/>
            <p:cNvSpPr/>
            <p:nvPr/>
          </p:nvSpPr>
          <p:spPr>
            <a:xfrm>
              <a:off x="17784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4" name="Google Shape;15254;p32"/>
            <p:cNvSpPr/>
            <p:nvPr/>
          </p:nvSpPr>
          <p:spPr>
            <a:xfrm>
              <a:off x="187037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5" name="Google Shape;15255;p32"/>
            <p:cNvSpPr/>
            <p:nvPr/>
          </p:nvSpPr>
          <p:spPr>
            <a:xfrm>
              <a:off x="19621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6" name="Google Shape;15256;p32"/>
            <p:cNvSpPr/>
            <p:nvPr/>
          </p:nvSpPr>
          <p:spPr>
            <a:xfrm>
              <a:off x="2054075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7" name="Google Shape;15257;p32"/>
            <p:cNvSpPr/>
            <p:nvPr/>
          </p:nvSpPr>
          <p:spPr>
            <a:xfrm>
              <a:off x="21458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8" name="Google Shape;15258;p32"/>
            <p:cNvSpPr/>
            <p:nvPr/>
          </p:nvSpPr>
          <p:spPr>
            <a:xfrm>
              <a:off x="2237800" y="32182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9" name="Google Shape;15259;p32"/>
            <p:cNvSpPr/>
            <p:nvPr/>
          </p:nvSpPr>
          <p:spPr>
            <a:xfrm>
              <a:off x="23295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0" name="Google Shape;15260;p32"/>
            <p:cNvSpPr/>
            <p:nvPr/>
          </p:nvSpPr>
          <p:spPr>
            <a:xfrm>
              <a:off x="242132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1" name="Google Shape;15261;p32"/>
            <p:cNvSpPr/>
            <p:nvPr/>
          </p:nvSpPr>
          <p:spPr>
            <a:xfrm>
              <a:off x="25132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2" name="Google Shape;15262;p32"/>
            <p:cNvSpPr/>
            <p:nvPr/>
          </p:nvSpPr>
          <p:spPr>
            <a:xfrm>
              <a:off x="260500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3" name="Google Shape;15263;p32"/>
            <p:cNvSpPr/>
            <p:nvPr/>
          </p:nvSpPr>
          <p:spPr>
            <a:xfrm>
              <a:off x="26969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4" name="Google Shape;15264;p32"/>
            <p:cNvSpPr/>
            <p:nvPr/>
          </p:nvSpPr>
          <p:spPr>
            <a:xfrm>
              <a:off x="27887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5" name="Google Shape;15265;p32"/>
            <p:cNvSpPr/>
            <p:nvPr/>
          </p:nvSpPr>
          <p:spPr>
            <a:xfrm>
              <a:off x="28806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6" name="Google Shape;15266;p32"/>
            <p:cNvSpPr/>
            <p:nvPr/>
          </p:nvSpPr>
          <p:spPr>
            <a:xfrm>
              <a:off x="297242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7" name="Google Shape;15267;p32"/>
            <p:cNvSpPr/>
            <p:nvPr/>
          </p:nvSpPr>
          <p:spPr>
            <a:xfrm>
              <a:off x="30643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8" name="Google Shape;15268;p32"/>
            <p:cNvSpPr/>
            <p:nvPr/>
          </p:nvSpPr>
          <p:spPr>
            <a:xfrm>
              <a:off x="31561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9" name="Google Shape;15269;p32"/>
            <p:cNvSpPr/>
            <p:nvPr/>
          </p:nvSpPr>
          <p:spPr>
            <a:xfrm>
              <a:off x="32478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0" name="Google Shape;15270;p32"/>
            <p:cNvSpPr/>
            <p:nvPr/>
          </p:nvSpPr>
          <p:spPr>
            <a:xfrm>
              <a:off x="333985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1" name="Google Shape;15271;p32"/>
            <p:cNvSpPr/>
            <p:nvPr/>
          </p:nvSpPr>
          <p:spPr>
            <a:xfrm>
              <a:off x="343157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2" name="Google Shape;15272;p32"/>
            <p:cNvSpPr/>
            <p:nvPr/>
          </p:nvSpPr>
          <p:spPr>
            <a:xfrm>
              <a:off x="35235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3" name="Google Shape;15273;p32"/>
            <p:cNvSpPr/>
            <p:nvPr/>
          </p:nvSpPr>
          <p:spPr>
            <a:xfrm>
              <a:off x="6764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4" name="Google Shape;15274;p32"/>
            <p:cNvSpPr/>
            <p:nvPr/>
          </p:nvSpPr>
          <p:spPr>
            <a:xfrm>
              <a:off x="76832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5" name="Google Shape;15275;p32"/>
            <p:cNvSpPr/>
            <p:nvPr/>
          </p:nvSpPr>
          <p:spPr>
            <a:xfrm>
              <a:off x="860125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6" name="Google Shape;15276;p32"/>
            <p:cNvSpPr/>
            <p:nvPr/>
          </p:nvSpPr>
          <p:spPr>
            <a:xfrm>
              <a:off x="9518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7" name="Google Shape;15277;p32"/>
            <p:cNvSpPr/>
            <p:nvPr/>
          </p:nvSpPr>
          <p:spPr>
            <a:xfrm>
              <a:off x="104382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8" name="Google Shape;15278;p32"/>
            <p:cNvSpPr/>
            <p:nvPr/>
          </p:nvSpPr>
          <p:spPr>
            <a:xfrm>
              <a:off x="11355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9" name="Google Shape;15279;p32"/>
            <p:cNvSpPr/>
            <p:nvPr/>
          </p:nvSpPr>
          <p:spPr>
            <a:xfrm>
              <a:off x="1227500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0" name="Google Shape;15280;p32"/>
            <p:cNvSpPr/>
            <p:nvPr/>
          </p:nvSpPr>
          <p:spPr>
            <a:xfrm>
              <a:off x="131927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1" name="Google Shape;15281;p32"/>
            <p:cNvSpPr/>
            <p:nvPr/>
          </p:nvSpPr>
          <p:spPr>
            <a:xfrm>
              <a:off x="1411200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2" name="Google Shape;15282;p32"/>
            <p:cNvSpPr/>
            <p:nvPr/>
          </p:nvSpPr>
          <p:spPr>
            <a:xfrm>
              <a:off x="150300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3" name="Google Shape;15283;p32"/>
            <p:cNvSpPr/>
            <p:nvPr/>
          </p:nvSpPr>
          <p:spPr>
            <a:xfrm>
              <a:off x="15947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52"/>
                  </a:cubicBezTo>
                  <a:cubicBezTo>
                    <a:pt x="503" y="108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4" name="Google Shape;15284;p32"/>
            <p:cNvSpPr/>
            <p:nvPr/>
          </p:nvSpPr>
          <p:spPr>
            <a:xfrm>
              <a:off x="16866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5" name="Google Shape;15285;p32"/>
            <p:cNvSpPr/>
            <p:nvPr/>
          </p:nvSpPr>
          <p:spPr>
            <a:xfrm>
              <a:off x="17784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6" name="Google Shape;15286;p32"/>
            <p:cNvSpPr/>
            <p:nvPr/>
          </p:nvSpPr>
          <p:spPr>
            <a:xfrm>
              <a:off x="187037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7" name="Google Shape;15287;p32"/>
            <p:cNvSpPr/>
            <p:nvPr/>
          </p:nvSpPr>
          <p:spPr>
            <a:xfrm>
              <a:off x="19621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52"/>
                  </a:cubicBezTo>
                  <a:cubicBezTo>
                    <a:pt x="502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8" name="Google Shape;15288;p32"/>
            <p:cNvSpPr/>
            <p:nvPr/>
          </p:nvSpPr>
          <p:spPr>
            <a:xfrm>
              <a:off x="2054075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9" name="Google Shape;15289;p32"/>
            <p:cNvSpPr/>
            <p:nvPr/>
          </p:nvSpPr>
          <p:spPr>
            <a:xfrm>
              <a:off x="21458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0" name="Google Shape;15290;p32"/>
            <p:cNvSpPr/>
            <p:nvPr/>
          </p:nvSpPr>
          <p:spPr>
            <a:xfrm>
              <a:off x="2237800" y="33101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1" name="Google Shape;15291;p32"/>
            <p:cNvSpPr/>
            <p:nvPr/>
          </p:nvSpPr>
          <p:spPr>
            <a:xfrm>
              <a:off x="23295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52"/>
                  </a:cubicBezTo>
                  <a:cubicBezTo>
                    <a:pt x="502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2" name="Google Shape;15292;p32"/>
            <p:cNvSpPr/>
            <p:nvPr/>
          </p:nvSpPr>
          <p:spPr>
            <a:xfrm>
              <a:off x="242132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52"/>
                  </a:cubicBezTo>
                  <a:cubicBezTo>
                    <a:pt x="501" y="108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3" name="Google Shape;15293;p32"/>
            <p:cNvSpPr/>
            <p:nvPr/>
          </p:nvSpPr>
          <p:spPr>
            <a:xfrm>
              <a:off x="25132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4" name="Google Shape;15294;p32"/>
            <p:cNvSpPr/>
            <p:nvPr/>
          </p:nvSpPr>
          <p:spPr>
            <a:xfrm>
              <a:off x="260500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5" name="Google Shape;15295;p32"/>
            <p:cNvSpPr/>
            <p:nvPr/>
          </p:nvSpPr>
          <p:spPr>
            <a:xfrm>
              <a:off x="26969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8"/>
                    <a:pt x="1" y="252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6" name="Google Shape;15296;p32"/>
            <p:cNvSpPr/>
            <p:nvPr/>
          </p:nvSpPr>
          <p:spPr>
            <a:xfrm>
              <a:off x="27887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7" name="Google Shape;15297;p32"/>
            <p:cNvSpPr/>
            <p:nvPr/>
          </p:nvSpPr>
          <p:spPr>
            <a:xfrm>
              <a:off x="28806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8" name="Google Shape;15298;p32"/>
            <p:cNvSpPr/>
            <p:nvPr/>
          </p:nvSpPr>
          <p:spPr>
            <a:xfrm>
              <a:off x="297242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9" name="Google Shape;15299;p32"/>
            <p:cNvSpPr/>
            <p:nvPr/>
          </p:nvSpPr>
          <p:spPr>
            <a:xfrm>
              <a:off x="30643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8"/>
                    <a:pt x="1" y="252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0" name="Google Shape;15300;p32"/>
            <p:cNvSpPr/>
            <p:nvPr/>
          </p:nvSpPr>
          <p:spPr>
            <a:xfrm>
              <a:off x="31561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1" name="Google Shape;15301;p32"/>
            <p:cNvSpPr/>
            <p:nvPr/>
          </p:nvSpPr>
          <p:spPr>
            <a:xfrm>
              <a:off x="32478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2" name="Google Shape;15302;p32"/>
            <p:cNvSpPr/>
            <p:nvPr/>
          </p:nvSpPr>
          <p:spPr>
            <a:xfrm>
              <a:off x="333985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3" name="Google Shape;15303;p32"/>
            <p:cNvSpPr/>
            <p:nvPr/>
          </p:nvSpPr>
          <p:spPr>
            <a:xfrm>
              <a:off x="343157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4" name="Google Shape;15304;p32"/>
            <p:cNvSpPr/>
            <p:nvPr/>
          </p:nvSpPr>
          <p:spPr>
            <a:xfrm>
              <a:off x="35235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5" name="Google Shape;15305;p32"/>
            <p:cNvSpPr/>
            <p:nvPr/>
          </p:nvSpPr>
          <p:spPr>
            <a:xfrm>
              <a:off x="6764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6" name="Google Shape;15306;p32"/>
            <p:cNvSpPr/>
            <p:nvPr/>
          </p:nvSpPr>
          <p:spPr>
            <a:xfrm>
              <a:off x="76832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7" name="Google Shape;15307;p32"/>
            <p:cNvSpPr/>
            <p:nvPr/>
          </p:nvSpPr>
          <p:spPr>
            <a:xfrm>
              <a:off x="860125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8" name="Google Shape;15308;p32"/>
            <p:cNvSpPr/>
            <p:nvPr/>
          </p:nvSpPr>
          <p:spPr>
            <a:xfrm>
              <a:off x="9518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9" name="Google Shape;15309;p32"/>
            <p:cNvSpPr/>
            <p:nvPr/>
          </p:nvSpPr>
          <p:spPr>
            <a:xfrm>
              <a:off x="104382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0" name="Google Shape;15310;p32"/>
            <p:cNvSpPr/>
            <p:nvPr/>
          </p:nvSpPr>
          <p:spPr>
            <a:xfrm>
              <a:off x="11355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1" name="Google Shape;15311;p32"/>
            <p:cNvSpPr/>
            <p:nvPr/>
          </p:nvSpPr>
          <p:spPr>
            <a:xfrm>
              <a:off x="1227500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2" name="Google Shape;15312;p32"/>
            <p:cNvSpPr/>
            <p:nvPr/>
          </p:nvSpPr>
          <p:spPr>
            <a:xfrm>
              <a:off x="131927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3" name="Google Shape;15313;p32"/>
            <p:cNvSpPr/>
            <p:nvPr/>
          </p:nvSpPr>
          <p:spPr>
            <a:xfrm>
              <a:off x="1411200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4" name="Google Shape;15314;p32"/>
            <p:cNvSpPr/>
            <p:nvPr/>
          </p:nvSpPr>
          <p:spPr>
            <a:xfrm>
              <a:off x="150300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5" name="Google Shape;15315;p32"/>
            <p:cNvSpPr/>
            <p:nvPr/>
          </p:nvSpPr>
          <p:spPr>
            <a:xfrm>
              <a:off x="15947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6" name="Google Shape;15316;p32"/>
            <p:cNvSpPr/>
            <p:nvPr/>
          </p:nvSpPr>
          <p:spPr>
            <a:xfrm>
              <a:off x="16866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7" name="Google Shape;15317;p32"/>
            <p:cNvSpPr/>
            <p:nvPr/>
          </p:nvSpPr>
          <p:spPr>
            <a:xfrm>
              <a:off x="17784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8" name="Google Shape;15318;p32"/>
            <p:cNvSpPr/>
            <p:nvPr/>
          </p:nvSpPr>
          <p:spPr>
            <a:xfrm>
              <a:off x="187037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9" name="Google Shape;15319;p32"/>
            <p:cNvSpPr/>
            <p:nvPr/>
          </p:nvSpPr>
          <p:spPr>
            <a:xfrm>
              <a:off x="19621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0" name="Google Shape;15320;p32"/>
            <p:cNvSpPr/>
            <p:nvPr/>
          </p:nvSpPr>
          <p:spPr>
            <a:xfrm>
              <a:off x="2054075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1" name="Google Shape;15321;p32"/>
            <p:cNvSpPr/>
            <p:nvPr/>
          </p:nvSpPr>
          <p:spPr>
            <a:xfrm>
              <a:off x="21458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2" name="Google Shape;15322;p32"/>
            <p:cNvSpPr/>
            <p:nvPr/>
          </p:nvSpPr>
          <p:spPr>
            <a:xfrm>
              <a:off x="2237800" y="340192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3" name="Google Shape;15323;p32"/>
            <p:cNvSpPr/>
            <p:nvPr/>
          </p:nvSpPr>
          <p:spPr>
            <a:xfrm>
              <a:off x="23295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4" name="Google Shape;15324;p32"/>
            <p:cNvSpPr/>
            <p:nvPr/>
          </p:nvSpPr>
          <p:spPr>
            <a:xfrm>
              <a:off x="242132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5" name="Google Shape;15325;p32"/>
            <p:cNvSpPr/>
            <p:nvPr/>
          </p:nvSpPr>
          <p:spPr>
            <a:xfrm>
              <a:off x="25132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6" name="Google Shape;15326;p32"/>
            <p:cNvSpPr/>
            <p:nvPr/>
          </p:nvSpPr>
          <p:spPr>
            <a:xfrm>
              <a:off x="260500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7" name="Google Shape;15327;p32"/>
            <p:cNvSpPr/>
            <p:nvPr/>
          </p:nvSpPr>
          <p:spPr>
            <a:xfrm>
              <a:off x="26969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8" name="Google Shape;15328;p32"/>
            <p:cNvSpPr/>
            <p:nvPr/>
          </p:nvSpPr>
          <p:spPr>
            <a:xfrm>
              <a:off x="27887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9" name="Google Shape;15329;p32"/>
            <p:cNvSpPr/>
            <p:nvPr/>
          </p:nvSpPr>
          <p:spPr>
            <a:xfrm>
              <a:off x="28806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0" name="Google Shape;15330;p32"/>
            <p:cNvSpPr/>
            <p:nvPr/>
          </p:nvSpPr>
          <p:spPr>
            <a:xfrm>
              <a:off x="297242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1" name="Google Shape;15331;p32"/>
            <p:cNvSpPr/>
            <p:nvPr/>
          </p:nvSpPr>
          <p:spPr>
            <a:xfrm>
              <a:off x="30643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2" name="Google Shape;15332;p32"/>
            <p:cNvSpPr/>
            <p:nvPr/>
          </p:nvSpPr>
          <p:spPr>
            <a:xfrm>
              <a:off x="31561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3" name="Google Shape;15333;p32"/>
            <p:cNvSpPr/>
            <p:nvPr/>
          </p:nvSpPr>
          <p:spPr>
            <a:xfrm>
              <a:off x="32478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4" name="Google Shape;15334;p32"/>
            <p:cNvSpPr/>
            <p:nvPr/>
          </p:nvSpPr>
          <p:spPr>
            <a:xfrm>
              <a:off x="333985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5" name="Google Shape;15335;p32"/>
            <p:cNvSpPr/>
            <p:nvPr/>
          </p:nvSpPr>
          <p:spPr>
            <a:xfrm>
              <a:off x="343157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6" name="Google Shape;15336;p32"/>
            <p:cNvSpPr/>
            <p:nvPr/>
          </p:nvSpPr>
          <p:spPr>
            <a:xfrm>
              <a:off x="35235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7" name="Google Shape;15337;p32"/>
            <p:cNvSpPr/>
            <p:nvPr/>
          </p:nvSpPr>
          <p:spPr>
            <a:xfrm>
              <a:off x="6764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8" name="Google Shape;15338;p32"/>
            <p:cNvSpPr/>
            <p:nvPr/>
          </p:nvSpPr>
          <p:spPr>
            <a:xfrm>
              <a:off x="76832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9" name="Google Shape;15339;p32"/>
            <p:cNvSpPr/>
            <p:nvPr/>
          </p:nvSpPr>
          <p:spPr>
            <a:xfrm>
              <a:off x="860125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0" name="Google Shape;15340;p32"/>
            <p:cNvSpPr/>
            <p:nvPr/>
          </p:nvSpPr>
          <p:spPr>
            <a:xfrm>
              <a:off x="9518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1" name="Google Shape;15341;p32"/>
            <p:cNvSpPr/>
            <p:nvPr/>
          </p:nvSpPr>
          <p:spPr>
            <a:xfrm>
              <a:off x="104382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2" name="Google Shape;15342;p32"/>
            <p:cNvSpPr/>
            <p:nvPr/>
          </p:nvSpPr>
          <p:spPr>
            <a:xfrm>
              <a:off x="11355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3" name="Google Shape;15343;p32"/>
            <p:cNvSpPr/>
            <p:nvPr/>
          </p:nvSpPr>
          <p:spPr>
            <a:xfrm>
              <a:off x="1227500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4" name="Google Shape;15344;p32"/>
            <p:cNvSpPr/>
            <p:nvPr/>
          </p:nvSpPr>
          <p:spPr>
            <a:xfrm>
              <a:off x="131927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5" name="Google Shape;15345;p32"/>
            <p:cNvSpPr/>
            <p:nvPr/>
          </p:nvSpPr>
          <p:spPr>
            <a:xfrm>
              <a:off x="1411200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6" name="Google Shape;15346;p32"/>
            <p:cNvSpPr/>
            <p:nvPr/>
          </p:nvSpPr>
          <p:spPr>
            <a:xfrm>
              <a:off x="150300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7" name="Google Shape;15347;p32"/>
            <p:cNvSpPr/>
            <p:nvPr/>
          </p:nvSpPr>
          <p:spPr>
            <a:xfrm>
              <a:off x="15947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8" name="Google Shape;15348;p32"/>
            <p:cNvSpPr/>
            <p:nvPr/>
          </p:nvSpPr>
          <p:spPr>
            <a:xfrm>
              <a:off x="16866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9" name="Google Shape;15349;p32"/>
            <p:cNvSpPr/>
            <p:nvPr/>
          </p:nvSpPr>
          <p:spPr>
            <a:xfrm>
              <a:off x="17784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0" name="Google Shape;15350;p32"/>
            <p:cNvSpPr/>
            <p:nvPr/>
          </p:nvSpPr>
          <p:spPr>
            <a:xfrm>
              <a:off x="187037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1" name="Google Shape;15351;p32"/>
            <p:cNvSpPr/>
            <p:nvPr/>
          </p:nvSpPr>
          <p:spPr>
            <a:xfrm>
              <a:off x="19621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2" name="Google Shape;15352;p32"/>
            <p:cNvSpPr/>
            <p:nvPr/>
          </p:nvSpPr>
          <p:spPr>
            <a:xfrm>
              <a:off x="2054075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3" name="Google Shape;15353;p32"/>
            <p:cNvSpPr/>
            <p:nvPr/>
          </p:nvSpPr>
          <p:spPr>
            <a:xfrm>
              <a:off x="21458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4" name="Google Shape;15354;p32"/>
            <p:cNvSpPr/>
            <p:nvPr/>
          </p:nvSpPr>
          <p:spPr>
            <a:xfrm>
              <a:off x="2237800" y="34939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5" name="Google Shape;15355;p32"/>
            <p:cNvSpPr/>
            <p:nvPr/>
          </p:nvSpPr>
          <p:spPr>
            <a:xfrm>
              <a:off x="23295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6" name="Google Shape;15356;p32"/>
            <p:cNvSpPr/>
            <p:nvPr/>
          </p:nvSpPr>
          <p:spPr>
            <a:xfrm>
              <a:off x="242132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7" name="Google Shape;15357;p32"/>
            <p:cNvSpPr/>
            <p:nvPr/>
          </p:nvSpPr>
          <p:spPr>
            <a:xfrm>
              <a:off x="25132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8" name="Google Shape;15358;p32"/>
            <p:cNvSpPr/>
            <p:nvPr/>
          </p:nvSpPr>
          <p:spPr>
            <a:xfrm>
              <a:off x="260500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9" name="Google Shape;15359;p32"/>
            <p:cNvSpPr/>
            <p:nvPr/>
          </p:nvSpPr>
          <p:spPr>
            <a:xfrm>
              <a:off x="26969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0" name="Google Shape;15360;p32"/>
            <p:cNvSpPr/>
            <p:nvPr/>
          </p:nvSpPr>
          <p:spPr>
            <a:xfrm>
              <a:off x="27887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1" name="Google Shape;15361;p32"/>
            <p:cNvSpPr/>
            <p:nvPr/>
          </p:nvSpPr>
          <p:spPr>
            <a:xfrm>
              <a:off x="28806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2" name="Google Shape;15362;p32"/>
            <p:cNvSpPr/>
            <p:nvPr/>
          </p:nvSpPr>
          <p:spPr>
            <a:xfrm>
              <a:off x="297242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3" name="Google Shape;15363;p32"/>
            <p:cNvSpPr/>
            <p:nvPr/>
          </p:nvSpPr>
          <p:spPr>
            <a:xfrm>
              <a:off x="30643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4" name="Google Shape;15364;p32"/>
            <p:cNvSpPr/>
            <p:nvPr/>
          </p:nvSpPr>
          <p:spPr>
            <a:xfrm>
              <a:off x="31561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5" name="Google Shape;15365;p32"/>
            <p:cNvSpPr/>
            <p:nvPr/>
          </p:nvSpPr>
          <p:spPr>
            <a:xfrm>
              <a:off x="32478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6" name="Google Shape;15366;p32"/>
            <p:cNvSpPr/>
            <p:nvPr/>
          </p:nvSpPr>
          <p:spPr>
            <a:xfrm>
              <a:off x="333985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7" name="Google Shape;15367;p32"/>
            <p:cNvSpPr/>
            <p:nvPr/>
          </p:nvSpPr>
          <p:spPr>
            <a:xfrm>
              <a:off x="343157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8" name="Google Shape;15368;p32"/>
            <p:cNvSpPr/>
            <p:nvPr/>
          </p:nvSpPr>
          <p:spPr>
            <a:xfrm>
              <a:off x="35235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9" name="Google Shape;15369;p32"/>
            <p:cNvSpPr/>
            <p:nvPr/>
          </p:nvSpPr>
          <p:spPr>
            <a:xfrm>
              <a:off x="6764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0" name="Google Shape;15370;p32"/>
            <p:cNvSpPr/>
            <p:nvPr/>
          </p:nvSpPr>
          <p:spPr>
            <a:xfrm>
              <a:off x="76832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1" name="Google Shape;15371;p32"/>
            <p:cNvSpPr/>
            <p:nvPr/>
          </p:nvSpPr>
          <p:spPr>
            <a:xfrm>
              <a:off x="860125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2" name="Google Shape;15372;p32"/>
            <p:cNvSpPr/>
            <p:nvPr/>
          </p:nvSpPr>
          <p:spPr>
            <a:xfrm>
              <a:off x="9518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3" name="Google Shape;15373;p32"/>
            <p:cNvSpPr/>
            <p:nvPr/>
          </p:nvSpPr>
          <p:spPr>
            <a:xfrm>
              <a:off x="104382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4" name="Google Shape;15374;p32"/>
            <p:cNvSpPr/>
            <p:nvPr/>
          </p:nvSpPr>
          <p:spPr>
            <a:xfrm>
              <a:off x="11355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5" name="Google Shape;15375;p32"/>
            <p:cNvSpPr/>
            <p:nvPr/>
          </p:nvSpPr>
          <p:spPr>
            <a:xfrm>
              <a:off x="1227500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6" name="Google Shape;15376;p32"/>
            <p:cNvSpPr/>
            <p:nvPr/>
          </p:nvSpPr>
          <p:spPr>
            <a:xfrm>
              <a:off x="131927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7" name="Google Shape;15377;p32"/>
            <p:cNvSpPr/>
            <p:nvPr/>
          </p:nvSpPr>
          <p:spPr>
            <a:xfrm>
              <a:off x="1411200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8" name="Google Shape;15378;p32"/>
            <p:cNvSpPr/>
            <p:nvPr/>
          </p:nvSpPr>
          <p:spPr>
            <a:xfrm>
              <a:off x="150300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9" name="Google Shape;15379;p32"/>
            <p:cNvSpPr/>
            <p:nvPr/>
          </p:nvSpPr>
          <p:spPr>
            <a:xfrm>
              <a:off x="15947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0" name="Google Shape;15380;p32"/>
            <p:cNvSpPr/>
            <p:nvPr/>
          </p:nvSpPr>
          <p:spPr>
            <a:xfrm>
              <a:off x="16866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1" name="Google Shape;15381;p32"/>
            <p:cNvSpPr/>
            <p:nvPr/>
          </p:nvSpPr>
          <p:spPr>
            <a:xfrm>
              <a:off x="17784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2" name="Google Shape;15382;p32"/>
            <p:cNvSpPr/>
            <p:nvPr/>
          </p:nvSpPr>
          <p:spPr>
            <a:xfrm>
              <a:off x="187037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3" name="Google Shape;15383;p32"/>
            <p:cNvSpPr/>
            <p:nvPr/>
          </p:nvSpPr>
          <p:spPr>
            <a:xfrm>
              <a:off x="19621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4" name="Google Shape;15384;p32"/>
            <p:cNvSpPr/>
            <p:nvPr/>
          </p:nvSpPr>
          <p:spPr>
            <a:xfrm>
              <a:off x="2054075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5" name="Google Shape;15385;p32"/>
            <p:cNvSpPr/>
            <p:nvPr/>
          </p:nvSpPr>
          <p:spPr>
            <a:xfrm>
              <a:off x="21458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6" name="Google Shape;15386;p32"/>
            <p:cNvSpPr/>
            <p:nvPr/>
          </p:nvSpPr>
          <p:spPr>
            <a:xfrm>
              <a:off x="2237800" y="35856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7" name="Google Shape;15387;p32"/>
            <p:cNvSpPr/>
            <p:nvPr/>
          </p:nvSpPr>
          <p:spPr>
            <a:xfrm>
              <a:off x="23295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8" name="Google Shape;15388;p32"/>
            <p:cNvSpPr/>
            <p:nvPr/>
          </p:nvSpPr>
          <p:spPr>
            <a:xfrm>
              <a:off x="242132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9" name="Google Shape;15389;p32"/>
            <p:cNvSpPr/>
            <p:nvPr/>
          </p:nvSpPr>
          <p:spPr>
            <a:xfrm>
              <a:off x="25132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0" name="Google Shape;15390;p32"/>
            <p:cNvSpPr/>
            <p:nvPr/>
          </p:nvSpPr>
          <p:spPr>
            <a:xfrm>
              <a:off x="260500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1" name="Google Shape;15391;p32"/>
            <p:cNvSpPr/>
            <p:nvPr/>
          </p:nvSpPr>
          <p:spPr>
            <a:xfrm>
              <a:off x="26969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2" name="Google Shape;15392;p32"/>
            <p:cNvSpPr/>
            <p:nvPr/>
          </p:nvSpPr>
          <p:spPr>
            <a:xfrm>
              <a:off x="27887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3" name="Google Shape;15393;p32"/>
            <p:cNvSpPr/>
            <p:nvPr/>
          </p:nvSpPr>
          <p:spPr>
            <a:xfrm>
              <a:off x="28806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4" name="Google Shape;15394;p32"/>
            <p:cNvSpPr/>
            <p:nvPr/>
          </p:nvSpPr>
          <p:spPr>
            <a:xfrm>
              <a:off x="297242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5" name="Google Shape;15395;p32"/>
            <p:cNvSpPr/>
            <p:nvPr/>
          </p:nvSpPr>
          <p:spPr>
            <a:xfrm>
              <a:off x="30643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6" name="Google Shape;15396;p32"/>
            <p:cNvSpPr/>
            <p:nvPr/>
          </p:nvSpPr>
          <p:spPr>
            <a:xfrm>
              <a:off x="31561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7" name="Google Shape;15397;p32"/>
            <p:cNvSpPr/>
            <p:nvPr/>
          </p:nvSpPr>
          <p:spPr>
            <a:xfrm>
              <a:off x="32478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8" name="Google Shape;15398;p32"/>
            <p:cNvSpPr/>
            <p:nvPr/>
          </p:nvSpPr>
          <p:spPr>
            <a:xfrm>
              <a:off x="333985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9" name="Google Shape;15399;p32"/>
            <p:cNvSpPr/>
            <p:nvPr/>
          </p:nvSpPr>
          <p:spPr>
            <a:xfrm>
              <a:off x="343157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0" name="Google Shape;15400;p32"/>
            <p:cNvSpPr/>
            <p:nvPr/>
          </p:nvSpPr>
          <p:spPr>
            <a:xfrm>
              <a:off x="35235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1" name="Google Shape;15401;p32"/>
            <p:cNvSpPr/>
            <p:nvPr/>
          </p:nvSpPr>
          <p:spPr>
            <a:xfrm>
              <a:off x="6764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2" name="Google Shape;15402;p32"/>
            <p:cNvSpPr/>
            <p:nvPr/>
          </p:nvSpPr>
          <p:spPr>
            <a:xfrm>
              <a:off x="76832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3" name="Google Shape;15403;p32"/>
            <p:cNvSpPr/>
            <p:nvPr/>
          </p:nvSpPr>
          <p:spPr>
            <a:xfrm>
              <a:off x="860125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4" name="Google Shape;15404;p32"/>
            <p:cNvSpPr/>
            <p:nvPr/>
          </p:nvSpPr>
          <p:spPr>
            <a:xfrm>
              <a:off x="9518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5" name="Google Shape;15405;p32"/>
            <p:cNvSpPr/>
            <p:nvPr/>
          </p:nvSpPr>
          <p:spPr>
            <a:xfrm>
              <a:off x="104382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6" name="Google Shape;15406;p32"/>
            <p:cNvSpPr/>
            <p:nvPr/>
          </p:nvSpPr>
          <p:spPr>
            <a:xfrm>
              <a:off x="11355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7" name="Google Shape;15407;p32"/>
            <p:cNvSpPr/>
            <p:nvPr/>
          </p:nvSpPr>
          <p:spPr>
            <a:xfrm>
              <a:off x="1227500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8" name="Google Shape;15408;p32"/>
            <p:cNvSpPr/>
            <p:nvPr/>
          </p:nvSpPr>
          <p:spPr>
            <a:xfrm>
              <a:off x="131927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9" name="Google Shape;15409;p32"/>
            <p:cNvSpPr/>
            <p:nvPr/>
          </p:nvSpPr>
          <p:spPr>
            <a:xfrm>
              <a:off x="1411200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0" name="Google Shape;15410;p32"/>
            <p:cNvSpPr/>
            <p:nvPr/>
          </p:nvSpPr>
          <p:spPr>
            <a:xfrm>
              <a:off x="150300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1" name="Google Shape;15411;p32"/>
            <p:cNvSpPr/>
            <p:nvPr/>
          </p:nvSpPr>
          <p:spPr>
            <a:xfrm>
              <a:off x="15947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43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2" name="Google Shape;15412;p32"/>
            <p:cNvSpPr/>
            <p:nvPr/>
          </p:nvSpPr>
          <p:spPr>
            <a:xfrm>
              <a:off x="16866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3" name="Google Shape;15413;p32"/>
            <p:cNvSpPr/>
            <p:nvPr/>
          </p:nvSpPr>
          <p:spPr>
            <a:xfrm>
              <a:off x="17784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4" name="Google Shape;15414;p32"/>
            <p:cNvSpPr/>
            <p:nvPr/>
          </p:nvSpPr>
          <p:spPr>
            <a:xfrm>
              <a:off x="187037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5" name="Google Shape;15415;p32"/>
            <p:cNvSpPr/>
            <p:nvPr/>
          </p:nvSpPr>
          <p:spPr>
            <a:xfrm>
              <a:off x="19621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43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6" name="Google Shape;15416;p32"/>
            <p:cNvSpPr/>
            <p:nvPr/>
          </p:nvSpPr>
          <p:spPr>
            <a:xfrm>
              <a:off x="2054075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7" name="Google Shape;15417;p32"/>
            <p:cNvSpPr/>
            <p:nvPr/>
          </p:nvSpPr>
          <p:spPr>
            <a:xfrm>
              <a:off x="21458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8" name="Google Shape;15418;p32"/>
            <p:cNvSpPr/>
            <p:nvPr/>
          </p:nvSpPr>
          <p:spPr>
            <a:xfrm>
              <a:off x="2237800" y="36776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9" name="Google Shape;15419;p32"/>
            <p:cNvSpPr/>
            <p:nvPr/>
          </p:nvSpPr>
          <p:spPr>
            <a:xfrm>
              <a:off x="23295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43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0" name="Google Shape;15420;p32"/>
            <p:cNvSpPr/>
            <p:nvPr/>
          </p:nvSpPr>
          <p:spPr>
            <a:xfrm>
              <a:off x="242132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43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1" name="Google Shape;15421;p32"/>
            <p:cNvSpPr/>
            <p:nvPr/>
          </p:nvSpPr>
          <p:spPr>
            <a:xfrm>
              <a:off x="25132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2" name="Google Shape;15422;p32"/>
            <p:cNvSpPr/>
            <p:nvPr/>
          </p:nvSpPr>
          <p:spPr>
            <a:xfrm>
              <a:off x="260500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3" name="Google Shape;15423;p32"/>
            <p:cNvSpPr/>
            <p:nvPr/>
          </p:nvSpPr>
          <p:spPr>
            <a:xfrm>
              <a:off x="26969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43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4" name="Google Shape;15424;p32"/>
            <p:cNvSpPr/>
            <p:nvPr/>
          </p:nvSpPr>
          <p:spPr>
            <a:xfrm>
              <a:off x="27887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5" name="Google Shape;15425;p32"/>
            <p:cNvSpPr/>
            <p:nvPr/>
          </p:nvSpPr>
          <p:spPr>
            <a:xfrm>
              <a:off x="28806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6" name="Google Shape;15426;p32"/>
            <p:cNvSpPr/>
            <p:nvPr/>
          </p:nvSpPr>
          <p:spPr>
            <a:xfrm>
              <a:off x="297242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7" name="Google Shape;15427;p32"/>
            <p:cNvSpPr/>
            <p:nvPr/>
          </p:nvSpPr>
          <p:spPr>
            <a:xfrm>
              <a:off x="30643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43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8" name="Google Shape;15428;p32"/>
            <p:cNvSpPr/>
            <p:nvPr/>
          </p:nvSpPr>
          <p:spPr>
            <a:xfrm>
              <a:off x="31561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9" name="Google Shape;15429;p32"/>
            <p:cNvSpPr/>
            <p:nvPr/>
          </p:nvSpPr>
          <p:spPr>
            <a:xfrm>
              <a:off x="32478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0" name="Google Shape;15430;p32"/>
            <p:cNvSpPr/>
            <p:nvPr/>
          </p:nvSpPr>
          <p:spPr>
            <a:xfrm>
              <a:off x="333985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1" name="Google Shape;15431;p32"/>
            <p:cNvSpPr/>
            <p:nvPr/>
          </p:nvSpPr>
          <p:spPr>
            <a:xfrm>
              <a:off x="343157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2" name="Google Shape;15432;p32"/>
            <p:cNvSpPr/>
            <p:nvPr/>
          </p:nvSpPr>
          <p:spPr>
            <a:xfrm>
              <a:off x="35235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3" name="Google Shape;15433;p32"/>
            <p:cNvSpPr/>
            <p:nvPr/>
          </p:nvSpPr>
          <p:spPr>
            <a:xfrm>
              <a:off x="6764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4" name="Google Shape;15434;p32"/>
            <p:cNvSpPr/>
            <p:nvPr/>
          </p:nvSpPr>
          <p:spPr>
            <a:xfrm>
              <a:off x="76832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5" name="Google Shape;15435;p32"/>
            <p:cNvSpPr/>
            <p:nvPr/>
          </p:nvSpPr>
          <p:spPr>
            <a:xfrm>
              <a:off x="860125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6" name="Google Shape;15436;p32"/>
            <p:cNvSpPr/>
            <p:nvPr/>
          </p:nvSpPr>
          <p:spPr>
            <a:xfrm>
              <a:off x="9518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7" name="Google Shape;15437;p32"/>
            <p:cNvSpPr/>
            <p:nvPr/>
          </p:nvSpPr>
          <p:spPr>
            <a:xfrm>
              <a:off x="104382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8" name="Google Shape;15438;p32"/>
            <p:cNvSpPr/>
            <p:nvPr/>
          </p:nvSpPr>
          <p:spPr>
            <a:xfrm>
              <a:off x="11355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9" name="Google Shape;15439;p32"/>
            <p:cNvSpPr/>
            <p:nvPr/>
          </p:nvSpPr>
          <p:spPr>
            <a:xfrm>
              <a:off x="1227500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0" name="Google Shape;15440;p32"/>
            <p:cNvSpPr/>
            <p:nvPr/>
          </p:nvSpPr>
          <p:spPr>
            <a:xfrm>
              <a:off x="131927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1" name="Google Shape;15441;p32"/>
            <p:cNvSpPr/>
            <p:nvPr/>
          </p:nvSpPr>
          <p:spPr>
            <a:xfrm>
              <a:off x="1411200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2" name="Google Shape;15442;p32"/>
            <p:cNvSpPr/>
            <p:nvPr/>
          </p:nvSpPr>
          <p:spPr>
            <a:xfrm>
              <a:off x="150300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3" name="Google Shape;15443;p32"/>
            <p:cNvSpPr/>
            <p:nvPr/>
          </p:nvSpPr>
          <p:spPr>
            <a:xfrm>
              <a:off x="15947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4" name="Google Shape;15444;p32"/>
            <p:cNvSpPr/>
            <p:nvPr/>
          </p:nvSpPr>
          <p:spPr>
            <a:xfrm>
              <a:off x="16866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5" name="Google Shape;15445;p32"/>
            <p:cNvSpPr/>
            <p:nvPr/>
          </p:nvSpPr>
          <p:spPr>
            <a:xfrm>
              <a:off x="17784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6" name="Google Shape;15446;p32"/>
            <p:cNvSpPr/>
            <p:nvPr/>
          </p:nvSpPr>
          <p:spPr>
            <a:xfrm>
              <a:off x="187037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7" name="Google Shape;15447;p32"/>
            <p:cNvSpPr/>
            <p:nvPr/>
          </p:nvSpPr>
          <p:spPr>
            <a:xfrm>
              <a:off x="19621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8" name="Google Shape;15448;p32"/>
            <p:cNvSpPr/>
            <p:nvPr/>
          </p:nvSpPr>
          <p:spPr>
            <a:xfrm>
              <a:off x="2054075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9" name="Google Shape;15449;p32"/>
            <p:cNvSpPr/>
            <p:nvPr/>
          </p:nvSpPr>
          <p:spPr>
            <a:xfrm>
              <a:off x="21458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0" name="Google Shape;15450;p32"/>
            <p:cNvSpPr/>
            <p:nvPr/>
          </p:nvSpPr>
          <p:spPr>
            <a:xfrm>
              <a:off x="2237800" y="37693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1" name="Google Shape;15451;p32"/>
            <p:cNvSpPr/>
            <p:nvPr/>
          </p:nvSpPr>
          <p:spPr>
            <a:xfrm>
              <a:off x="23295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2" name="Google Shape;15452;p32"/>
            <p:cNvSpPr/>
            <p:nvPr/>
          </p:nvSpPr>
          <p:spPr>
            <a:xfrm>
              <a:off x="242132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3" name="Google Shape;15453;p32"/>
            <p:cNvSpPr/>
            <p:nvPr/>
          </p:nvSpPr>
          <p:spPr>
            <a:xfrm>
              <a:off x="25132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4" name="Google Shape;15454;p32"/>
            <p:cNvSpPr/>
            <p:nvPr/>
          </p:nvSpPr>
          <p:spPr>
            <a:xfrm>
              <a:off x="260500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5" name="Google Shape;15455;p32"/>
            <p:cNvSpPr/>
            <p:nvPr/>
          </p:nvSpPr>
          <p:spPr>
            <a:xfrm>
              <a:off x="26969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6" name="Google Shape;15456;p32"/>
            <p:cNvSpPr/>
            <p:nvPr/>
          </p:nvSpPr>
          <p:spPr>
            <a:xfrm>
              <a:off x="27887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7" name="Google Shape;15457;p32"/>
            <p:cNvSpPr/>
            <p:nvPr/>
          </p:nvSpPr>
          <p:spPr>
            <a:xfrm>
              <a:off x="28806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8" name="Google Shape;15458;p32"/>
            <p:cNvSpPr/>
            <p:nvPr/>
          </p:nvSpPr>
          <p:spPr>
            <a:xfrm>
              <a:off x="297242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9" name="Google Shape;15459;p32"/>
            <p:cNvSpPr/>
            <p:nvPr/>
          </p:nvSpPr>
          <p:spPr>
            <a:xfrm>
              <a:off x="30643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0" name="Google Shape;15460;p32"/>
            <p:cNvSpPr/>
            <p:nvPr/>
          </p:nvSpPr>
          <p:spPr>
            <a:xfrm>
              <a:off x="31561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1" name="Google Shape;15461;p32"/>
            <p:cNvSpPr/>
            <p:nvPr/>
          </p:nvSpPr>
          <p:spPr>
            <a:xfrm>
              <a:off x="32478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2" name="Google Shape;15462;p32"/>
            <p:cNvSpPr/>
            <p:nvPr/>
          </p:nvSpPr>
          <p:spPr>
            <a:xfrm>
              <a:off x="333985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3" name="Google Shape;15463;p32"/>
            <p:cNvSpPr/>
            <p:nvPr/>
          </p:nvSpPr>
          <p:spPr>
            <a:xfrm>
              <a:off x="343157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4" name="Google Shape;15464;p32"/>
            <p:cNvSpPr/>
            <p:nvPr/>
          </p:nvSpPr>
          <p:spPr>
            <a:xfrm>
              <a:off x="35235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5" name="Google Shape;15465;p32"/>
            <p:cNvSpPr/>
            <p:nvPr/>
          </p:nvSpPr>
          <p:spPr>
            <a:xfrm>
              <a:off x="6764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6" name="Google Shape;15466;p32"/>
            <p:cNvSpPr/>
            <p:nvPr/>
          </p:nvSpPr>
          <p:spPr>
            <a:xfrm>
              <a:off x="76832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7" name="Google Shape;15467;p32"/>
            <p:cNvSpPr/>
            <p:nvPr/>
          </p:nvSpPr>
          <p:spPr>
            <a:xfrm>
              <a:off x="860125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8" name="Google Shape;15468;p32"/>
            <p:cNvSpPr/>
            <p:nvPr/>
          </p:nvSpPr>
          <p:spPr>
            <a:xfrm>
              <a:off x="9518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9" name="Google Shape;15469;p32"/>
            <p:cNvSpPr/>
            <p:nvPr/>
          </p:nvSpPr>
          <p:spPr>
            <a:xfrm>
              <a:off x="104382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0" name="Google Shape;15470;p32"/>
            <p:cNvSpPr/>
            <p:nvPr/>
          </p:nvSpPr>
          <p:spPr>
            <a:xfrm>
              <a:off x="11355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1" name="Google Shape;15471;p32"/>
            <p:cNvSpPr/>
            <p:nvPr/>
          </p:nvSpPr>
          <p:spPr>
            <a:xfrm>
              <a:off x="1227500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2" name="Google Shape;15472;p32"/>
            <p:cNvSpPr/>
            <p:nvPr/>
          </p:nvSpPr>
          <p:spPr>
            <a:xfrm>
              <a:off x="131927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3" name="Google Shape;15473;p32"/>
            <p:cNvSpPr/>
            <p:nvPr/>
          </p:nvSpPr>
          <p:spPr>
            <a:xfrm>
              <a:off x="1411200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4" name="Google Shape;15474;p32"/>
            <p:cNvSpPr/>
            <p:nvPr/>
          </p:nvSpPr>
          <p:spPr>
            <a:xfrm>
              <a:off x="150300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5" name="Google Shape;15475;p32"/>
            <p:cNvSpPr/>
            <p:nvPr/>
          </p:nvSpPr>
          <p:spPr>
            <a:xfrm>
              <a:off x="15947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6" name="Google Shape;15476;p32"/>
            <p:cNvSpPr/>
            <p:nvPr/>
          </p:nvSpPr>
          <p:spPr>
            <a:xfrm>
              <a:off x="16866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7" name="Google Shape;15477;p32"/>
            <p:cNvSpPr/>
            <p:nvPr/>
          </p:nvSpPr>
          <p:spPr>
            <a:xfrm>
              <a:off x="17784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8" name="Google Shape;15478;p32"/>
            <p:cNvSpPr/>
            <p:nvPr/>
          </p:nvSpPr>
          <p:spPr>
            <a:xfrm>
              <a:off x="187037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9" name="Google Shape;15479;p32"/>
            <p:cNvSpPr/>
            <p:nvPr/>
          </p:nvSpPr>
          <p:spPr>
            <a:xfrm>
              <a:off x="19621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0" name="Google Shape;15480;p32"/>
            <p:cNvSpPr/>
            <p:nvPr/>
          </p:nvSpPr>
          <p:spPr>
            <a:xfrm>
              <a:off x="2054075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1" name="Google Shape;15481;p32"/>
            <p:cNvSpPr/>
            <p:nvPr/>
          </p:nvSpPr>
          <p:spPr>
            <a:xfrm>
              <a:off x="21458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2" name="Google Shape;15482;p32"/>
            <p:cNvSpPr/>
            <p:nvPr/>
          </p:nvSpPr>
          <p:spPr>
            <a:xfrm>
              <a:off x="2237800" y="38611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3" name="Google Shape;15483;p32"/>
            <p:cNvSpPr/>
            <p:nvPr/>
          </p:nvSpPr>
          <p:spPr>
            <a:xfrm>
              <a:off x="23295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4" name="Google Shape;15484;p32"/>
            <p:cNvSpPr/>
            <p:nvPr/>
          </p:nvSpPr>
          <p:spPr>
            <a:xfrm>
              <a:off x="242132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5" name="Google Shape;15485;p32"/>
            <p:cNvSpPr/>
            <p:nvPr/>
          </p:nvSpPr>
          <p:spPr>
            <a:xfrm>
              <a:off x="25132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6" name="Google Shape;15486;p32"/>
            <p:cNvSpPr/>
            <p:nvPr/>
          </p:nvSpPr>
          <p:spPr>
            <a:xfrm>
              <a:off x="260500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7" name="Google Shape;15487;p32"/>
            <p:cNvSpPr/>
            <p:nvPr/>
          </p:nvSpPr>
          <p:spPr>
            <a:xfrm>
              <a:off x="26969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8" name="Google Shape;15488;p32"/>
            <p:cNvSpPr/>
            <p:nvPr/>
          </p:nvSpPr>
          <p:spPr>
            <a:xfrm>
              <a:off x="27887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9" name="Google Shape;15489;p32"/>
            <p:cNvSpPr/>
            <p:nvPr/>
          </p:nvSpPr>
          <p:spPr>
            <a:xfrm>
              <a:off x="28806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0" name="Google Shape;15490;p32"/>
            <p:cNvSpPr/>
            <p:nvPr/>
          </p:nvSpPr>
          <p:spPr>
            <a:xfrm>
              <a:off x="297242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1" name="Google Shape;15491;p32"/>
            <p:cNvSpPr/>
            <p:nvPr/>
          </p:nvSpPr>
          <p:spPr>
            <a:xfrm>
              <a:off x="30643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2" name="Google Shape;15492;p32"/>
            <p:cNvSpPr/>
            <p:nvPr/>
          </p:nvSpPr>
          <p:spPr>
            <a:xfrm>
              <a:off x="31561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3" name="Google Shape;15493;p32"/>
            <p:cNvSpPr/>
            <p:nvPr/>
          </p:nvSpPr>
          <p:spPr>
            <a:xfrm>
              <a:off x="32478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4" name="Google Shape;15494;p32"/>
            <p:cNvSpPr/>
            <p:nvPr/>
          </p:nvSpPr>
          <p:spPr>
            <a:xfrm>
              <a:off x="333985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5" name="Google Shape;15495;p32"/>
            <p:cNvSpPr/>
            <p:nvPr/>
          </p:nvSpPr>
          <p:spPr>
            <a:xfrm>
              <a:off x="343157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6" name="Google Shape;15496;p32"/>
            <p:cNvSpPr/>
            <p:nvPr/>
          </p:nvSpPr>
          <p:spPr>
            <a:xfrm>
              <a:off x="35235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7" name="Google Shape;15497;p32"/>
            <p:cNvSpPr/>
            <p:nvPr/>
          </p:nvSpPr>
          <p:spPr>
            <a:xfrm>
              <a:off x="6764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8" name="Google Shape;15498;p32"/>
            <p:cNvSpPr/>
            <p:nvPr/>
          </p:nvSpPr>
          <p:spPr>
            <a:xfrm>
              <a:off x="76832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9" name="Google Shape;15499;p32"/>
            <p:cNvSpPr/>
            <p:nvPr/>
          </p:nvSpPr>
          <p:spPr>
            <a:xfrm>
              <a:off x="860125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0" name="Google Shape;15500;p32"/>
            <p:cNvSpPr/>
            <p:nvPr/>
          </p:nvSpPr>
          <p:spPr>
            <a:xfrm>
              <a:off x="9518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1" name="Google Shape;15501;p32"/>
            <p:cNvSpPr/>
            <p:nvPr/>
          </p:nvSpPr>
          <p:spPr>
            <a:xfrm>
              <a:off x="104382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2" name="Google Shape;15502;p32"/>
            <p:cNvSpPr/>
            <p:nvPr/>
          </p:nvSpPr>
          <p:spPr>
            <a:xfrm>
              <a:off x="11355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3" name="Google Shape;15503;p32"/>
            <p:cNvSpPr/>
            <p:nvPr/>
          </p:nvSpPr>
          <p:spPr>
            <a:xfrm>
              <a:off x="1227500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4" name="Google Shape;15504;p32"/>
            <p:cNvSpPr/>
            <p:nvPr/>
          </p:nvSpPr>
          <p:spPr>
            <a:xfrm>
              <a:off x="131927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5" name="Google Shape;15505;p32"/>
            <p:cNvSpPr/>
            <p:nvPr/>
          </p:nvSpPr>
          <p:spPr>
            <a:xfrm>
              <a:off x="1411200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6" name="Google Shape;15506;p32"/>
            <p:cNvSpPr/>
            <p:nvPr/>
          </p:nvSpPr>
          <p:spPr>
            <a:xfrm>
              <a:off x="150300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7" name="Google Shape;15507;p32"/>
            <p:cNvSpPr/>
            <p:nvPr/>
          </p:nvSpPr>
          <p:spPr>
            <a:xfrm>
              <a:off x="15947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1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8" name="Google Shape;15508;p32"/>
            <p:cNvSpPr/>
            <p:nvPr/>
          </p:nvSpPr>
          <p:spPr>
            <a:xfrm>
              <a:off x="16866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9" name="Google Shape;15509;p32"/>
            <p:cNvSpPr/>
            <p:nvPr/>
          </p:nvSpPr>
          <p:spPr>
            <a:xfrm>
              <a:off x="17784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0" name="Google Shape;15510;p32"/>
            <p:cNvSpPr/>
            <p:nvPr/>
          </p:nvSpPr>
          <p:spPr>
            <a:xfrm>
              <a:off x="187037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1" name="Google Shape;15511;p32"/>
            <p:cNvSpPr/>
            <p:nvPr/>
          </p:nvSpPr>
          <p:spPr>
            <a:xfrm>
              <a:off x="19621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1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2" name="Google Shape;15512;p32"/>
            <p:cNvSpPr/>
            <p:nvPr/>
          </p:nvSpPr>
          <p:spPr>
            <a:xfrm>
              <a:off x="2054075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3" name="Google Shape;15513;p32"/>
            <p:cNvSpPr/>
            <p:nvPr/>
          </p:nvSpPr>
          <p:spPr>
            <a:xfrm>
              <a:off x="21458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4" name="Google Shape;15514;p32"/>
            <p:cNvSpPr/>
            <p:nvPr/>
          </p:nvSpPr>
          <p:spPr>
            <a:xfrm>
              <a:off x="2237800" y="39530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5" name="Google Shape;15515;p32"/>
            <p:cNvSpPr/>
            <p:nvPr/>
          </p:nvSpPr>
          <p:spPr>
            <a:xfrm>
              <a:off x="23295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1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6" name="Google Shape;15516;p32"/>
            <p:cNvSpPr/>
            <p:nvPr/>
          </p:nvSpPr>
          <p:spPr>
            <a:xfrm>
              <a:off x="242132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1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7" name="Google Shape;15517;p32"/>
            <p:cNvSpPr/>
            <p:nvPr/>
          </p:nvSpPr>
          <p:spPr>
            <a:xfrm>
              <a:off x="25132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8" name="Google Shape;15518;p32"/>
            <p:cNvSpPr/>
            <p:nvPr/>
          </p:nvSpPr>
          <p:spPr>
            <a:xfrm>
              <a:off x="260500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9" name="Google Shape;15519;p32"/>
            <p:cNvSpPr/>
            <p:nvPr/>
          </p:nvSpPr>
          <p:spPr>
            <a:xfrm>
              <a:off x="26969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51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0" name="Google Shape;15520;p32"/>
            <p:cNvSpPr/>
            <p:nvPr/>
          </p:nvSpPr>
          <p:spPr>
            <a:xfrm>
              <a:off x="27887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1" name="Google Shape;15521;p32"/>
            <p:cNvSpPr/>
            <p:nvPr/>
          </p:nvSpPr>
          <p:spPr>
            <a:xfrm>
              <a:off x="28806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2" name="Google Shape;15522;p32"/>
            <p:cNvSpPr/>
            <p:nvPr/>
          </p:nvSpPr>
          <p:spPr>
            <a:xfrm>
              <a:off x="297242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3" name="Google Shape;15523;p32"/>
            <p:cNvSpPr/>
            <p:nvPr/>
          </p:nvSpPr>
          <p:spPr>
            <a:xfrm>
              <a:off x="30643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51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4" name="Google Shape;15524;p32"/>
            <p:cNvSpPr/>
            <p:nvPr/>
          </p:nvSpPr>
          <p:spPr>
            <a:xfrm>
              <a:off x="31561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5" name="Google Shape;15525;p32"/>
            <p:cNvSpPr/>
            <p:nvPr/>
          </p:nvSpPr>
          <p:spPr>
            <a:xfrm>
              <a:off x="32478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6" name="Google Shape;15526;p32"/>
            <p:cNvSpPr/>
            <p:nvPr/>
          </p:nvSpPr>
          <p:spPr>
            <a:xfrm>
              <a:off x="333985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7" name="Google Shape;15527;p32"/>
            <p:cNvSpPr/>
            <p:nvPr/>
          </p:nvSpPr>
          <p:spPr>
            <a:xfrm>
              <a:off x="343157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8" name="Google Shape;15528;p32"/>
            <p:cNvSpPr/>
            <p:nvPr/>
          </p:nvSpPr>
          <p:spPr>
            <a:xfrm>
              <a:off x="35235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9" name="Google Shape;15529;p32"/>
            <p:cNvSpPr/>
            <p:nvPr/>
          </p:nvSpPr>
          <p:spPr>
            <a:xfrm>
              <a:off x="6764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0" name="Google Shape;15530;p32"/>
            <p:cNvSpPr/>
            <p:nvPr/>
          </p:nvSpPr>
          <p:spPr>
            <a:xfrm>
              <a:off x="76832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1" name="Google Shape;15531;p32"/>
            <p:cNvSpPr/>
            <p:nvPr/>
          </p:nvSpPr>
          <p:spPr>
            <a:xfrm>
              <a:off x="860125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2" name="Google Shape;15532;p32"/>
            <p:cNvSpPr/>
            <p:nvPr/>
          </p:nvSpPr>
          <p:spPr>
            <a:xfrm>
              <a:off x="9518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3" name="Google Shape;15533;p32"/>
            <p:cNvSpPr/>
            <p:nvPr/>
          </p:nvSpPr>
          <p:spPr>
            <a:xfrm>
              <a:off x="104382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4" name="Google Shape;15534;p32"/>
            <p:cNvSpPr/>
            <p:nvPr/>
          </p:nvSpPr>
          <p:spPr>
            <a:xfrm>
              <a:off x="11355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5" name="Google Shape;15535;p32"/>
            <p:cNvSpPr/>
            <p:nvPr/>
          </p:nvSpPr>
          <p:spPr>
            <a:xfrm>
              <a:off x="1227500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6" name="Google Shape;15536;p32"/>
            <p:cNvSpPr/>
            <p:nvPr/>
          </p:nvSpPr>
          <p:spPr>
            <a:xfrm>
              <a:off x="131927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7" name="Google Shape;15537;p32"/>
            <p:cNvSpPr/>
            <p:nvPr/>
          </p:nvSpPr>
          <p:spPr>
            <a:xfrm>
              <a:off x="1411200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8" name="Google Shape;15538;p32"/>
            <p:cNvSpPr/>
            <p:nvPr/>
          </p:nvSpPr>
          <p:spPr>
            <a:xfrm>
              <a:off x="150300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9" name="Google Shape;15539;p32"/>
            <p:cNvSpPr/>
            <p:nvPr/>
          </p:nvSpPr>
          <p:spPr>
            <a:xfrm>
              <a:off x="15947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0" name="Google Shape;15540;p32"/>
            <p:cNvSpPr/>
            <p:nvPr/>
          </p:nvSpPr>
          <p:spPr>
            <a:xfrm>
              <a:off x="16866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1" name="Google Shape;15541;p32"/>
            <p:cNvSpPr/>
            <p:nvPr/>
          </p:nvSpPr>
          <p:spPr>
            <a:xfrm>
              <a:off x="17784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2" name="Google Shape;15542;p32"/>
            <p:cNvSpPr/>
            <p:nvPr/>
          </p:nvSpPr>
          <p:spPr>
            <a:xfrm>
              <a:off x="187037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3" name="Google Shape;15543;p32"/>
            <p:cNvSpPr/>
            <p:nvPr/>
          </p:nvSpPr>
          <p:spPr>
            <a:xfrm>
              <a:off x="19621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4" name="Google Shape;15544;p32"/>
            <p:cNvSpPr/>
            <p:nvPr/>
          </p:nvSpPr>
          <p:spPr>
            <a:xfrm>
              <a:off x="2054075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5" name="Google Shape;15545;p32"/>
            <p:cNvSpPr/>
            <p:nvPr/>
          </p:nvSpPr>
          <p:spPr>
            <a:xfrm>
              <a:off x="21458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6" name="Google Shape;15546;p32"/>
            <p:cNvSpPr/>
            <p:nvPr/>
          </p:nvSpPr>
          <p:spPr>
            <a:xfrm>
              <a:off x="2237800" y="40448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7" name="Google Shape;15547;p32"/>
            <p:cNvSpPr/>
            <p:nvPr/>
          </p:nvSpPr>
          <p:spPr>
            <a:xfrm>
              <a:off x="23295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8" name="Google Shape;15548;p32"/>
            <p:cNvSpPr/>
            <p:nvPr/>
          </p:nvSpPr>
          <p:spPr>
            <a:xfrm>
              <a:off x="242132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9" name="Google Shape;15549;p32"/>
            <p:cNvSpPr/>
            <p:nvPr/>
          </p:nvSpPr>
          <p:spPr>
            <a:xfrm>
              <a:off x="25132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0" name="Google Shape;15550;p32"/>
            <p:cNvSpPr/>
            <p:nvPr/>
          </p:nvSpPr>
          <p:spPr>
            <a:xfrm>
              <a:off x="260500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1" name="Google Shape;15551;p32"/>
            <p:cNvSpPr/>
            <p:nvPr/>
          </p:nvSpPr>
          <p:spPr>
            <a:xfrm>
              <a:off x="26969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2" name="Google Shape;15552;p32"/>
            <p:cNvSpPr/>
            <p:nvPr/>
          </p:nvSpPr>
          <p:spPr>
            <a:xfrm>
              <a:off x="27887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3" name="Google Shape;15553;p32"/>
            <p:cNvSpPr/>
            <p:nvPr/>
          </p:nvSpPr>
          <p:spPr>
            <a:xfrm>
              <a:off x="28806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4" name="Google Shape;15554;p32"/>
            <p:cNvSpPr/>
            <p:nvPr/>
          </p:nvSpPr>
          <p:spPr>
            <a:xfrm>
              <a:off x="297242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5" name="Google Shape;15555;p32"/>
            <p:cNvSpPr/>
            <p:nvPr/>
          </p:nvSpPr>
          <p:spPr>
            <a:xfrm>
              <a:off x="30643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6" name="Google Shape;15556;p32"/>
            <p:cNvSpPr/>
            <p:nvPr/>
          </p:nvSpPr>
          <p:spPr>
            <a:xfrm>
              <a:off x="31561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7" name="Google Shape;15557;p32"/>
            <p:cNvSpPr/>
            <p:nvPr/>
          </p:nvSpPr>
          <p:spPr>
            <a:xfrm>
              <a:off x="32478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8" name="Google Shape;15558;p32"/>
            <p:cNvSpPr/>
            <p:nvPr/>
          </p:nvSpPr>
          <p:spPr>
            <a:xfrm>
              <a:off x="333985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9" name="Google Shape;15559;p32"/>
            <p:cNvSpPr/>
            <p:nvPr/>
          </p:nvSpPr>
          <p:spPr>
            <a:xfrm>
              <a:off x="343157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0" name="Google Shape;15560;p32"/>
            <p:cNvSpPr/>
            <p:nvPr/>
          </p:nvSpPr>
          <p:spPr>
            <a:xfrm>
              <a:off x="35235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1" name="Google Shape;15561;p32"/>
            <p:cNvSpPr/>
            <p:nvPr/>
          </p:nvSpPr>
          <p:spPr>
            <a:xfrm>
              <a:off x="6764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2" name="Google Shape;15562;p32"/>
            <p:cNvSpPr/>
            <p:nvPr/>
          </p:nvSpPr>
          <p:spPr>
            <a:xfrm>
              <a:off x="76832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3" name="Google Shape;15563;p32"/>
            <p:cNvSpPr/>
            <p:nvPr/>
          </p:nvSpPr>
          <p:spPr>
            <a:xfrm>
              <a:off x="860125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4" name="Google Shape;15564;p32"/>
            <p:cNvSpPr/>
            <p:nvPr/>
          </p:nvSpPr>
          <p:spPr>
            <a:xfrm>
              <a:off x="9518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5" name="Google Shape;15565;p32"/>
            <p:cNvSpPr/>
            <p:nvPr/>
          </p:nvSpPr>
          <p:spPr>
            <a:xfrm>
              <a:off x="104382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6" name="Google Shape;15566;p32"/>
            <p:cNvSpPr/>
            <p:nvPr/>
          </p:nvSpPr>
          <p:spPr>
            <a:xfrm>
              <a:off x="11355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7" name="Google Shape;15567;p32"/>
            <p:cNvSpPr/>
            <p:nvPr/>
          </p:nvSpPr>
          <p:spPr>
            <a:xfrm>
              <a:off x="1227500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8" name="Google Shape;15568;p32"/>
            <p:cNvSpPr/>
            <p:nvPr/>
          </p:nvSpPr>
          <p:spPr>
            <a:xfrm>
              <a:off x="131927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9" name="Google Shape;15569;p32"/>
            <p:cNvSpPr/>
            <p:nvPr/>
          </p:nvSpPr>
          <p:spPr>
            <a:xfrm>
              <a:off x="1411200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0" name="Google Shape;15570;p32"/>
            <p:cNvSpPr/>
            <p:nvPr/>
          </p:nvSpPr>
          <p:spPr>
            <a:xfrm>
              <a:off x="150300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1" name="Google Shape;15571;p32"/>
            <p:cNvSpPr/>
            <p:nvPr/>
          </p:nvSpPr>
          <p:spPr>
            <a:xfrm>
              <a:off x="15947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50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2" name="Google Shape;15572;p32"/>
            <p:cNvSpPr/>
            <p:nvPr/>
          </p:nvSpPr>
          <p:spPr>
            <a:xfrm>
              <a:off x="16866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3" name="Google Shape;15573;p32"/>
            <p:cNvSpPr/>
            <p:nvPr/>
          </p:nvSpPr>
          <p:spPr>
            <a:xfrm>
              <a:off x="17784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4" name="Google Shape;15574;p32"/>
            <p:cNvSpPr/>
            <p:nvPr/>
          </p:nvSpPr>
          <p:spPr>
            <a:xfrm>
              <a:off x="187037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5" name="Google Shape;15575;p32"/>
            <p:cNvSpPr/>
            <p:nvPr/>
          </p:nvSpPr>
          <p:spPr>
            <a:xfrm>
              <a:off x="19621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50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6" name="Google Shape;15576;p32"/>
            <p:cNvSpPr/>
            <p:nvPr/>
          </p:nvSpPr>
          <p:spPr>
            <a:xfrm>
              <a:off x="2054075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7" name="Google Shape;15577;p32"/>
            <p:cNvSpPr/>
            <p:nvPr/>
          </p:nvSpPr>
          <p:spPr>
            <a:xfrm>
              <a:off x="21458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8" name="Google Shape;15578;p32"/>
            <p:cNvSpPr/>
            <p:nvPr/>
          </p:nvSpPr>
          <p:spPr>
            <a:xfrm>
              <a:off x="2237800" y="41367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9" name="Google Shape;15579;p32"/>
            <p:cNvSpPr/>
            <p:nvPr/>
          </p:nvSpPr>
          <p:spPr>
            <a:xfrm>
              <a:off x="23295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50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0" name="Google Shape;15580;p32"/>
            <p:cNvSpPr/>
            <p:nvPr/>
          </p:nvSpPr>
          <p:spPr>
            <a:xfrm>
              <a:off x="242132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50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1" name="Google Shape;15581;p32"/>
            <p:cNvSpPr/>
            <p:nvPr/>
          </p:nvSpPr>
          <p:spPr>
            <a:xfrm>
              <a:off x="25132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2" name="Google Shape;15582;p32"/>
            <p:cNvSpPr/>
            <p:nvPr/>
          </p:nvSpPr>
          <p:spPr>
            <a:xfrm>
              <a:off x="260500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3" name="Google Shape;15583;p32"/>
            <p:cNvSpPr/>
            <p:nvPr/>
          </p:nvSpPr>
          <p:spPr>
            <a:xfrm>
              <a:off x="26969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50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4" name="Google Shape;15584;p32"/>
            <p:cNvSpPr/>
            <p:nvPr/>
          </p:nvSpPr>
          <p:spPr>
            <a:xfrm>
              <a:off x="27887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5" name="Google Shape;15585;p32"/>
            <p:cNvSpPr/>
            <p:nvPr/>
          </p:nvSpPr>
          <p:spPr>
            <a:xfrm>
              <a:off x="28806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6" name="Google Shape;15586;p32"/>
            <p:cNvSpPr/>
            <p:nvPr/>
          </p:nvSpPr>
          <p:spPr>
            <a:xfrm>
              <a:off x="297242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7" name="Google Shape;15587;p32"/>
            <p:cNvSpPr/>
            <p:nvPr/>
          </p:nvSpPr>
          <p:spPr>
            <a:xfrm>
              <a:off x="30643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50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8" name="Google Shape;15588;p32"/>
            <p:cNvSpPr/>
            <p:nvPr/>
          </p:nvSpPr>
          <p:spPr>
            <a:xfrm>
              <a:off x="31561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9" name="Google Shape;15589;p32"/>
            <p:cNvSpPr/>
            <p:nvPr/>
          </p:nvSpPr>
          <p:spPr>
            <a:xfrm>
              <a:off x="32478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0" name="Google Shape;15590;p32"/>
            <p:cNvSpPr/>
            <p:nvPr/>
          </p:nvSpPr>
          <p:spPr>
            <a:xfrm>
              <a:off x="333985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1" name="Google Shape;15591;p32"/>
            <p:cNvSpPr/>
            <p:nvPr/>
          </p:nvSpPr>
          <p:spPr>
            <a:xfrm>
              <a:off x="343157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2" name="Google Shape;15592;p32"/>
            <p:cNvSpPr/>
            <p:nvPr/>
          </p:nvSpPr>
          <p:spPr>
            <a:xfrm>
              <a:off x="35235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3" name="Google Shape;15593;p32"/>
            <p:cNvSpPr/>
            <p:nvPr/>
          </p:nvSpPr>
          <p:spPr>
            <a:xfrm>
              <a:off x="6764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4" name="Google Shape;15594;p32"/>
            <p:cNvSpPr/>
            <p:nvPr/>
          </p:nvSpPr>
          <p:spPr>
            <a:xfrm>
              <a:off x="76832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5" name="Google Shape;15595;p32"/>
            <p:cNvSpPr/>
            <p:nvPr/>
          </p:nvSpPr>
          <p:spPr>
            <a:xfrm>
              <a:off x="860125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6" name="Google Shape;15596;p32"/>
            <p:cNvSpPr/>
            <p:nvPr/>
          </p:nvSpPr>
          <p:spPr>
            <a:xfrm>
              <a:off x="9518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7" name="Google Shape;15597;p32"/>
            <p:cNvSpPr/>
            <p:nvPr/>
          </p:nvSpPr>
          <p:spPr>
            <a:xfrm>
              <a:off x="104382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8" name="Google Shape;15598;p32"/>
            <p:cNvSpPr/>
            <p:nvPr/>
          </p:nvSpPr>
          <p:spPr>
            <a:xfrm>
              <a:off x="11355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9" name="Google Shape;15599;p32"/>
            <p:cNvSpPr/>
            <p:nvPr/>
          </p:nvSpPr>
          <p:spPr>
            <a:xfrm>
              <a:off x="1227500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0" name="Google Shape;15600;p32"/>
            <p:cNvSpPr/>
            <p:nvPr/>
          </p:nvSpPr>
          <p:spPr>
            <a:xfrm>
              <a:off x="131927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1" name="Google Shape;15601;p32"/>
            <p:cNvSpPr/>
            <p:nvPr/>
          </p:nvSpPr>
          <p:spPr>
            <a:xfrm>
              <a:off x="1411200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2" name="Google Shape;15602;p32"/>
            <p:cNvSpPr/>
            <p:nvPr/>
          </p:nvSpPr>
          <p:spPr>
            <a:xfrm>
              <a:off x="150300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3" name="Google Shape;15603;p32"/>
            <p:cNvSpPr/>
            <p:nvPr/>
          </p:nvSpPr>
          <p:spPr>
            <a:xfrm>
              <a:off x="15947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4" name="Google Shape;15604;p32"/>
            <p:cNvSpPr/>
            <p:nvPr/>
          </p:nvSpPr>
          <p:spPr>
            <a:xfrm>
              <a:off x="16866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5" name="Google Shape;15605;p32"/>
            <p:cNvSpPr/>
            <p:nvPr/>
          </p:nvSpPr>
          <p:spPr>
            <a:xfrm>
              <a:off x="17784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6" name="Google Shape;15606;p32"/>
            <p:cNvSpPr/>
            <p:nvPr/>
          </p:nvSpPr>
          <p:spPr>
            <a:xfrm>
              <a:off x="187037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7" name="Google Shape;15607;p32"/>
            <p:cNvSpPr/>
            <p:nvPr/>
          </p:nvSpPr>
          <p:spPr>
            <a:xfrm>
              <a:off x="19621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8" name="Google Shape;15608;p32"/>
            <p:cNvSpPr/>
            <p:nvPr/>
          </p:nvSpPr>
          <p:spPr>
            <a:xfrm>
              <a:off x="2054075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9" name="Google Shape;15609;p32"/>
            <p:cNvSpPr/>
            <p:nvPr/>
          </p:nvSpPr>
          <p:spPr>
            <a:xfrm>
              <a:off x="21458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0" name="Google Shape;15610;p32"/>
            <p:cNvSpPr/>
            <p:nvPr/>
          </p:nvSpPr>
          <p:spPr>
            <a:xfrm>
              <a:off x="2237800" y="42285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1" name="Google Shape;15611;p32"/>
            <p:cNvSpPr/>
            <p:nvPr/>
          </p:nvSpPr>
          <p:spPr>
            <a:xfrm>
              <a:off x="23295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2" name="Google Shape;15612;p32"/>
            <p:cNvSpPr/>
            <p:nvPr/>
          </p:nvSpPr>
          <p:spPr>
            <a:xfrm>
              <a:off x="242132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3" name="Google Shape;15613;p32"/>
            <p:cNvSpPr/>
            <p:nvPr/>
          </p:nvSpPr>
          <p:spPr>
            <a:xfrm>
              <a:off x="25132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4" name="Google Shape;15614;p32"/>
            <p:cNvSpPr/>
            <p:nvPr/>
          </p:nvSpPr>
          <p:spPr>
            <a:xfrm>
              <a:off x="260500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5" name="Google Shape;15615;p32"/>
            <p:cNvSpPr/>
            <p:nvPr/>
          </p:nvSpPr>
          <p:spPr>
            <a:xfrm>
              <a:off x="26969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6" name="Google Shape;15616;p32"/>
            <p:cNvSpPr/>
            <p:nvPr/>
          </p:nvSpPr>
          <p:spPr>
            <a:xfrm>
              <a:off x="27887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7" name="Google Shape;15617;p32"/>
            <p:cNvSpPr/>
            <p:nvPr/>
          </p:nvSpPr>
          <p:spPr>
            <a:xfrm>
              <a:off x="28806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8" name="Google Shape;15618;p32"/>
            <p:cNvSpPr/>
            <p:nvPr/>
          </p:nvSpPr>
          <p:spPr>
            <a:xfrm>
              <a:off x="297242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9" name="Google Shape;15619;p32"/>
            <p:cNvSpPr/>
            <p:nvPr/>
          </p:nvSpPr>
          <p:spPr>
            <a:xfrm>
              <a:off x="30643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0" name="Google Shape;15620;p32"/>
            <p:cNvSpPr/>
            <p:nvPr/>
          </p:nvSpPr>
          <p:spPr>
            <a:xfrm>
              <a:off x="31561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1" name="Google Shape;15621;p32"/>
            <p:cNvSpPr/>
            <p:nvPr/>
          </p:nvSpPr>
          <p:spPr>
            <a:xfrm>
              <a:off x="32478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2" name="Google Shape;15622;p32"/>
            <p:cNvSpPr/>
            <p:nvPr/>
          </p:nvSpPr>
          <p:spPr>
            <a:xfrm>
              <a:off x="333985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3" name="Google Shape;15623;p32"/>
            <p:cNvSpPr/>
            <p:nvPr/>
          </p:nvSpPr>
          <p:spPr>
            <a:xfrm>
              <a:off x="343157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4" name="Google Shape;15624;p32"/>
            <p:cNvSpPr/>
            <p:nvPr/>
          </p:nvSpPr>
          <p:spPr>
            <a:xfrm>
              <a:off x="35235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5" name="Google Shape;15625;p32"/>
            <p:cNvSpPr/>
            <p:nvPr/>
          </p:nvSpPr>
          <p:spPr>
            <a:xfrm>
              <a:off x="6764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6" name="Google Shape;15626;p32"/>
            <p:cNvSpPr/>
            <p:nvPr/>
          </p:nvSpPr>
          <p:spPr>
            <a:xfrm>
              <a:off x="76832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7" name="Google Shape;15627;p32"/>
            <p:cNvSpPr/>
            <p:nvPr/>
          </p:nvSpPr>
          <p:spPr>
            <a:xfrm>
              <a:off x="860125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8" name="Google Shape;15628;p32"/>
            <p:cNvSpPr/>
            <p:nvPr/>
          </p:nvSpPr>
          <p:spPr>
            <a:xfrm>
              <a:off x="9518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9" name="Google Shape;15629;p32"/>
            <p:cNvSpPr/>
            <p:nvPr/>
          </p:nvSpPr>
          <p:spPr>
            <a:xfrm>
              <a:off x="104382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0" name="Google Shape;15630;p32"/>
            <p:cNvSpPr/>
            <p:nvPr/>
          </p:nvSpPr>
          <p:spPr>
            <a:xfrm>
              <a:off x="11355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1" name="Google Shape;15631;p32"/>
            <p:cNvSpPr/>
            <p:nvPr/>
          </p:nvSpPr>
          <p:spPr>
            <a:xfrm>
              <a:off x="1227500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2" name="Google Shape;15632;p32"/>
            <p:cNvSpPr/>
            <p:nvPr/>
          </p:nvSpPr>
          <p:spPr>
            <a:xfrm>
              <a:off x="131927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3" name="Google Shape;15633;p32"/>
            <p:cNvSpPr/>
            <p:nvPr/>
          </p:nvSpPr>
          <p:spPr>
            <a:xfrm>
              <a:off x="1411200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4" name="Google Shape;15634;p32"/>
            <p:cNvSpPr/>
            <p:nvPr/>
          </p:nvSpPr>
          <p:spPr>
            <a:xfrm>
              <a:off x="150300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5" name="Google Shape;15635;p32"/>
            <p:cNvSpPr/>
            <p:nvPr/>
          </p:nvSpPr>
          <p:spPr>
            <a:xfrm>
              <a:off x="15947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6" name="Google Shape;15636;p32"/>
            <p:cNvSpPr/>
            <p:nvPr/>
          </p:nvSpPr>
          <p:spPr>
            <a:xfrm>
              <a:off x="16866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7" name="Google Shape;15637;p32"/>
            <p:cNvSpPr/>
            <p:nvPr/>
          </p:nvSpPr>
          <p:spPr>
            <a:xfrm>
              <a:off x="17784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8" name="Google Shape;15638;p32"/>
            <p:cNvSpPr/>
            <p:nvPr/>
          </p:nvSpPr>
          <p:spPr>
            <a:xfrm>
              <a:off x="187037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9" name="Google Shape;15639;p32"/>
            <p:cNvSpPr/>
            <p:nvPr/>
          </p:nvSpPr>
          <p:spPr>
            <a:xfrm>
              <a:off x="19621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0" name="Google Shape;15640;p32"/>
            <p:cNvSpPr/>
            <p:nvPr/>
          </p:nvSpPr>
          <p:spPr>
            <a:xfrm>
              <a:off x="2054075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1" name="Google Shape;15641;p32"/>
            <p:cNvSpPr/>
            <p:nvPr/>
          </p:nvSpPr>
          <p:spPr>
            <a:xfrm>
              <a:off x="21458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2" name="Google Shape;15642;p32"/>
            <p:cNvSpPr/>
            <p:nvPr/>
          </p:nvSpPr>
          <p:spPr>
            <a:xfrm>
              <a:off x="2237800" y="432045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3" name="Google Shape;15643;p32"/>
            <p:cNvSpPr/>
            <p:nvPr/>
          </p:nvSpPr>
          <p:spPr>
            <a:xfrm>
              <a:off x="23295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4" name="Google Shape;15644;p32"/>
            <p:cNvSpPr/>
            <p:nvPr/>
          </p:nvSpPr>
          <p:spPr>
            <a:xfrm>
              <a:off x="242132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5" name="Google Shape;15645;p32"/>
            <p:cNvSpPr/>
            <p:nvPr/>
          </p:nvSpPr>
          <p:spPr>
            <a:xfrm>
              <a:off x="25132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6" name="Google Shape;15646;p32"/>
            <p:cNvSpPr/>
            <p:nvPr/>
          </p:nvSpPr>
          <p:spPr>
            <a:xfrm>
              <a:off x="260500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7" name="Google Shape;15647;p32"/>
            <p:cNvSpPr/>
            <p:nvPr/>
          </p:nvSpPr>
          <p:spPr>
            <a:xfrm>
              <a:off x="26969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8" name="Google Shape;15648;p32"/>
            <p:cNvSpPr/>
            <p:nvPr/>
          </p:nvSpPr>
          <p:spPr>
            <a:xfrm>
              <a:off x="27887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9" name="Google Shape;15649;p32"/>
            <p:cNvSpPr/>
            <p:nvPr/>
          </p:nvSpPr>
          <p:spPr>
            <a:xfrm>
              <a:off x="28806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0" name="Google Shape;15650;p32"/>
            <p:cNvSpPr/>
            <p:nvPr/>
          </p:nvSpPr>
          <p:spPr>
            <a:xfrm>
              <a:off x="297242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1" name="Google Shape;15651;p32"/>
            <p:cNvSpPr/>
            <p:nvPr/>
          </p:nvSpPr>
          <p:spPr>
            <a:xfrm>
              <a:off x="30643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2" name="Google Shape;15652;p32"/>
            <p:cNvSpPr/>
            <p:nvPr/>
          </p:nvSpPr>
          <p:spPr>
            <a:xfrm>
              <a:off x="31561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3" name="Google Shape;15653;p32"/>
            <p:cNvSpPr/>
            <p:nvPr/>
          </p:nvSpPr>
          <p:spPr>
            <a:xfrm>
              <a:off x="32478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4" name="Google Shape;15654;p32"/>
            <p:cNvSpPr/>
            <p:nvPr/>
          </p:nvSpPr>
          <p:spPr>
            <a:xfrm>
              <a:off x="333985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5" name="Google Shape;15655;p32"/>
            <p:cNvSpPr/>
            <p:nvPr/>
          </p:nvSpPr>
          <p:spPr>
            <a:xfrm>
              <a:off x="343157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6" name="Google Shape;15656;p32"/>
            <p:cNvSpPr/>
            <p:nvPr/>
          </p:nvSpPr>
          <p:spPr>
            <a:xfrm>
              <a:off x="35235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7" name="Google Shape;15657;p32"/>
            <p:cNvSpPr/>
            <p:nvPr/>
          </p:nvSpPr>
          <p:spPr>
            <a:xfrm>
              <a:off x="6764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8" name="Google Shape;15658;p32"/>
            <p:cNvSpPr/>
            <p:nvPr/>
          </p:nvSpPr>
          <p:spPr>
            <a:xfrm>
              <a:off x="76832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9" name="Google Shape;15659;p32"/>
            <p:cNvSpPr/>
            <p:nvPr/>
          </p:nvSpPr>
          <p:spPr>
            <a:xfrm>
              <a:off x="860125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0" name="Google Shape;15660;p32"/>
            <p:cNvSpPr/>
            <p:nvPr/>
          </p:nvSpPr>
          <p:spPr>
            <a:xfrm>
              <a:off x="9518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1" name="Google Shape;15661;p32"/>
            <p:cNvSpPr/>
            <p:nvPr/>
          </p:nvSpPr>
          <p:spPr>
            <a:xfrm>
              <a:off x="104382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2" name="Google Shape;15662;p32"/>
            <p:cNvSpPr/>
            <p:nvPr/>
          </p:nvSpPr>
          <p:spPr>
            <a:xfrm>
              <a:off x="11355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3" name="Google Shape;15663;p32"/>
            <p:cNvSpPr/>
            <p:nvPr/>
          </p:nvSpPr>
          <p:spPr>
            <a:xfrm>
              <a:off x="1227500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4" name="Google Shape;15664;p32"/>
            <p:cNvSpPr/>
            <p:nvPr/>
          </p:nvSpPr>
          <p:spPr>
            <a:xfrm>
              <a:off x="131927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5" name="Google Shape;15665;p32"/>
            <p:cNvSpPr/>
            <p:nvPr/>
          </p:nvSpPr>
          <p:spPr>
            <a:xfrm>
              <a:off x="1411200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6" name="Google Shape;15666;p32"/>
            <p:cNvSpPr/>
            <p:nvPr/>
          </p:nvSpPr>
          <p:spPr>
            <a:xfrm>
              <a:off x="150300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7" name="Google Shape;15667;p32"/>
            <p:cNvSpPr/>
            <p:nvPr/>
          </p:nvSpPr>
          <p:spPr>
            <a:xfrm>
              <a:off x="15947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8" name="Google Shape;15668;p32"/>
            <p:cNvSpPr/>
            <p:nvPr/>
          </p:nvSpPr>
          <p:spPr>
            <a:xfrm>
              <a:off x="16866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9" name="Google Shape;15669;p32"/>
            <p:cNvSpPr/>
            <p:nvPr/>
          </p:nvSpPr>
          <p:spPr>
            <a:xfrm>
              <a:off x="17784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0" name="Google Shape;15670;p32"/>
            <p:cNvSpPr/>
            <p:nvPr/>
          </p:nvSpPr>
          <p:spPr>
            <a:xfrm>
              <a:off x="187037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1" name="Google Shape;15671;p32"/>
            <p:cNvSpPr/>
            <p:nvPr/>
          </p:nvSpPr>
          <p:spPr>
            <a:xfrm>
              <a:off x="19621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2" name="Google Shape;15672;p32"/>
            <p:cNvSpPr/>
            <p:nvPr/>
          </p:nvSpPr>
          <p:spPr>
            <a:xfrm>
              <a:off x="2054075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3" name="Google Shape;15673;p32"/>
            <p:cNvSpPr/>
            <p:nvPr/>
          </p:nvSpPr>
          <p:spPr>
            <a:xfrm>
              <a:off x="21458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4" name="Google Shape;15674;p32"/>
            <p:cNvSpPr/>
            <p:nvPr/>
          </p:nvSpPr>
          <p:spPr>
            <a:xfrm>
              <a:off x="2237800" y="44122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5" name="Google Shape;15675;p32"/>
            <p:cNvSpPr/>
            <p:nvPr/>
          </p:nvSpPr>
          <p:spPr>
            <a:xfrm>
              <a:off x="23295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6" name="Google Shape;15676;p32"/>
            <p:cNvSpPr/>
            <p:nvPr/>
          </p:nvSpPr>
          <p:spPr>
            <a:xfrm>
              <a:off x="242132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7" name="Google Shape;15677;p32"/>
            <p:cNvSpPr/>
            <p:nvPr/>
          </p:nvSpPr>
          <p:spPr>
            <a:xfrm>
              <a:off x="25132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8" name="Google Shape;15678;p32"/>
            <p:cNvSpPr/>
            <p:nvPr/>
          </p:nvSpPr>
          <p:spPr>
            <a:xfrm>
              <a:off x="260500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9" name="Google Shape;15679;p32"/>
            <p:cNvSpPr/>
            <p:nvPr/>
          </p:nvSpPr>
          <p:spPr>
            <a:xfrm>
              <a:off x="26969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0" name="Google Shape;15680;p32"/>
            <p:cNvSpPr/>
            <p:nvPr/>
          </p:nvSpPr>
          <p:spPr>
            <a:xfrm>
              <a:off x="27887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1" name="Google Shape;15681;p32"/>
            <p:cNvSpPr/>
            <p:nvPr/>
          </p:nvSpPr>
          <p:spPr>
            <a:xfrm>
              <a:off x="28806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2" name="Google Shape;15682;p32"/>
            <p:cNvSpPr/>
            <p:nvPr/>
          </p:nvSpPr>
          <p:spPr>
            <a:xfrm>
              <a:off x="297242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3" name="Google Shape;15683;p32"/>
            <p:cNvSpPr/>
            <p:nvPr/>
          </p:nvSpPr>
          <p:spPr>
            <a:xfrm>
              <a:off x="30643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4" name="Google Shape;15684;p32"/>
            <p:cNvSpPr/>
            <p:nvPr/>
          </p:nvSpPr>
          <p:spPr>
            <a:xfrm>
              <a:off x="31561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5" name="Google Shape;15685;p32"/>
            <p:cNvSpPr/>
            <p:nvPr/>
          </p:nvSpPr>
          <p:spPr>
            <a:xfrm>
              <a:off x="32478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6" name="Google Shape;15686;p32"/>
            <p:cNvSpPr/>
            <p:nvPr/>
          </p:nvSpPr>
          <p:spPr>
            <a:xfrm>
              <a:off x="333985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7" name="Google Shape;15687;p32"/>
            <p:cNvSpPr/>
            <p:nvPr/>
          </p:nvSpPr>
          <p:spPr>
            <a:xfrm>
              <a:off x="343157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8" name="Google Shape;15688;p32"/>
            <p:cNvSpPr/>
            <p:nvPr/>
          </p:nvSpPr>
          <p:spPr>
            <a:xfrm>
              <a:off x="35235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9" name="Google Shape;15689;p32"/>
            <p:cNvSpPr/>
            <p:nvPr/>
          </p:nvSpPr>
          <p:spPr>
            <a:xfrm>
              <a:off x="6764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0" name="Google Shape;15690;p32"/>
            <p:cNvSpPr/>
            <p:nvPr/>
          </p:nvSpPr>
          <p:spPr>
            <a:xfrm>
              <a:off x="76832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1" name="Google Shape;15691;p32"/>
            <p:cNvSpPr/>
            <p:nvPr/>
          </p:nvSpPr>
          <p:spPr>
            <a:xfrm>
              <a:off x="860125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2" name="Google Shape;15692;p32"/>
            <p:cNvSpPr/>
            <p:nvPr/>
          </p:nvSpPr>
          <p:spPr>
            <a:xfrm>
              <a:off x="9518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3" name="Google Shape;15693;p32"/>
            <p:cNvSpPr/>
            <p:nvPr/>
          </p:nvSpPr>
          <p:spPr>
            <a:xfrm>
              <a:off x="104382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4" name="Google Shape;15694;p32"/>
            <p:cNvSpPr/>
            <p:nvPr/>
          </p:nvSpPr>
          <p:spPr>
            <a:xfrm>
              <a:off x="11355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5" name="Google Shape;15695;p32"/>
            <p:cNvSpPr/>
            <p:nvPr/>
          </p:nvSpPr>
          <p:spPr>
            <a:xfrm>
              <a:off x="1227500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1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6" name="Google Shape;15696;p32"/>
            <p:cNvSpPr/>
            <p:nvPr/>
          </p:nvSpPr>
          <p:spPr>
            <a:xfrm>
              <a:off x="131927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7" name="Google Shape;15697;p32"/>
            <p:cNvSpPr/>
            <p:nvPr/>
          </p:nvSpPr>
          <p:spPr>
            <a:xfrm>
              <a:off x="1411200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8" name="Google Shape;15698;p32"/>
            <p:cNvSpPr/>
            <p:nvPr/>
          </p:nvSpPr>
          <p:spPr>
            <a:xfrm>
              <a:off x="150300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0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9" name="Google Shape;15699;p32"/>
            <p:cNvSpPr/>
            <p:nvPr/>
          </p:nvSpPr>
          <p:spPr>
            <a:xfrm>
              <a:off x="15947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94" y="503"/>
                    <a:pt x="503" y="395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0" name="Google Shape;15700;p32"/>
            <p:cNvSpPr/>
            <p:nvPr/>
          </p:nvSpPr>
          <p:spPr>
            <a:xfrm>
              <a:off x="16866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1" name="Google Shape;15701;p32"/>
            <p:cNvSpPr/>
            <p:nvPr/>
          </p:nvSpPr>
          <p:spPr>
            <a:xfrm>
              <a:off x="17784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2" name="Google Shape;15702;p32"/>
            <p:cNvSpPr/>
            <p:nvPr/>
          </p:nvSpPr>
          <p:spPr>
            <a:xfrm>
              <a:off x="187037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3" name="Google Shape;15703;p32"/>
            <p:cNvSpPr/>
            <p:nvPr/>
          </p:nvSpPr>
          <p:spPr>
            <a:xfrm>
              <a:off x="19621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88" y="503"/>
                    <a:pt x="502" y="395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4" name="Google Shape;15704;p32"/>
            <p:cNvSpPr/>
            <p:nvPr/>
          </p:nvSpPr>
          <p:spPr>
            <a:xfrm>
              <a:off x="2054075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52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5" name="Google Shape;15705;p32"/>
            <p:cNvSpPr/>
            <p:nvPr/>
          </p:nvSpPr>
          <p:spPr>
            <a:xfrm>
              <a:off x="21458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6" name="Google Shape;15706;p32"/>
            <p:cNvSpPr/>
            <p:nvPr/>
          </p:nvSpPr>
          <p:spPr>
            <a:xfrm>
              <a:off x="2237800" y="45039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4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7" name="Google Shape;15707;p32"/>
            <p:cNvSpPr/>
            <p:nvPr/>
          </p:nvSpPr>
          <p:spPr>
            <a:xfrm>
              <a:off x="23295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2" y="395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8" name="Google Shape;15708;p32"/>
            <p:cNvSpPr/>
            <p:nvPr/>
          </p:nvSpPr>
          <p:spPr>
            <a:xfrm>
              <a:off x="242132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95" y="503"/>
                    <a:pt x="501" y="395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9" name="Google Shape;15709;p32"/>
            <p:cNvSpPr/>
            <p:nvPr/>
          </p:nvSpPr>
          <p:spPr>
            <a:xfrm>
              <a:off x="25132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0" name="Google Shape;15710;p32"/>
            <p:cNvSpPr/>
            <p:nvPr/>
          </p:nvSpPr>
          <p:spPr>
            <a:xfrm>
              <a:off x="260500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1" name="Google Shape;15711;p32"/>
            <p:cNvSpPr/>
            <p:nvPr/>
          </p:nvSpPr>
          <p:spPr>
            <a:xfrm>
              <a:off x="26969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95"/>
                    <a:pt x="108" y="503"/>
                    <a:pt x="252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2" name="Google Shape;15712;p32"/>
            <p:cNvSpPr/>
            <p:nvPr/>
          </p:nvSpPr>
          <p:spPr>
            <a:xfrm>
              <a:off x="27887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3" name="Google Shape;15713;p32"/>
            <p:cNvSpPr/>
            <p:nvPr/>
          </p:nvSpPr>
          <p:spPr>
            <a:xfrm>
              <a:off x="28806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3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4" name="Google Shape;15714;p32"/>
            <p:cNvSpPr/>
            <p:nvPr/>
          </p:nvSpPr>
          <p:spPr>
            <a:xfrm>
              <a:off x="297242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5" name="Google Shape;15715;p32"/>
            <p:cNvSpPr/>
            <p:nvPr/>
          </p:nvSpPr>
          <p:spPr>
            <a:xfrm>
              <a:off x="30643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95"/>
                    <a:pt x="107" y="503"/>
                    <a:pt x="243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6" name="Google Shape;15716;p32"/>
            <p:cNvSpPr/>
            <p:nvPr/>
          </p:nvSpPr>
          <p:spPr>
            <a:xfrm>
              <a:off x="31561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7" name="Google Shape;15717;p32"/>
            <p:cNvSpPr/>
            <p:nvPr/>
          </p:nvSpPr>
          <p:spPr>
            <a:xfrm>
              <a:off x="32478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8" name="Google Shape;15718;p32"/>
            <p:cNvSpPr/>
            <p:nvPr/>
          </p:nvSpPr>
          <p:spPr>
            <a:xfrm>
              <a:off x="333985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9" name="Google Shape;15719;p32"/>
            <p:cNvSpPr/>
            <p:nvPr/>
          </p:nvSpPr>
          <p:spPr>
            <a:xfrm>
              <a:off x="343157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0" name="Google Shape;15720;p32"/>
            <p:cNvSpPr/>
            <p:nvPr/>
          </p:nvSpPr>
          <p:spPr>
            <a:xfrm>
              <a:off x="35235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1" name="Google Shape;15721;p32"/>
            <p:cNvSpPr/>
            <p:nvPr/>
          </p:nvSpPr>
          <p:spPr>
            <a:xfrm>
              <a:off x="6764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2" name="Google Shape;15722;p32"/>
            <p:cNvSpPr/>
            <p:nvPr/>
          </p:nvSpPr>
          <p:spPr>
            <a:xfrm>
              <a:off x="76832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3" name="Google Shape;15723;p32"/>
            <p:cNvSpPr/>
            <p:nvPr/>
          </p:nvSpPr>
          <p:spPr>
            <a:xfrm>
              <a:off x="860125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4" name="Google Shape;15724;p32"/>
            <p:cNvSpPr/>
            <p:nvPr/>
          </p:nvSpPr>
          <p:spPr>
            <a:xfrm>
              <a:off x="9518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5" name="Google Shape;15725;p32"/>
            <p:cNvSpPr/>
            <p:nvPr/>
          </p:nvSpPr>
          <p:spPr>
            <a:xfrm>
              <a:off x="104382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6" name="Google Shape;15726;p32"/>
            <p:cNvSpPr/>
            <p:nvPr/>
          </p:nvSpPr>
          <p:spPr>
            <a:xfrm>
              <a:off x="11355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7" name="Google Shape;15727;p32"/>
            <p:cNvSpPr/>
            <p:nvPr/>
          </p:nvSpPr>
          <p:spPr>
            <a:xfrm>
              <a:off x="1227500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8" name="Google Shape;15728;p32"/>
            <p:cNvSpPr/>
            <p:nvPr/>
          </p:nvSpPr>
          <p:spPr>
            <a:xfrm>
              <a:off x="131927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9" name="Google Shape;15729;p32"/>
            <p:cNvSpPr/>
            <p:nvPr/>
          </p:nvSpPr>
          <p:spPr>
            <a:xfrm>
              <a:off x="1411200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0" name="Google Shape;15730;p32"/>
            <p:cNvSpPr/>
            <p:nvPr/>
          </p:nvSpPr>
          <p:spPr>
            <a:xfrm>
              <a:off x="150300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1" name="Google Shape;15731;p32"/>
            <p:cNvSpPr/>
            <p:nvPr/>
          </p:nvSpPr>
          <p:spPr>
            <a:xfrm>
              <a:off x="15947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2" name="Google Shape;15732;p32"/>
            <p:cNvSpPr/>
            <p:nvPr/>
          </p:nvSpPr>
          <p:spPr>
            <a:xfrm>
              <a:off x="16866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3" name="Google Shape;15733;p32"/>
            <p:cNvSpPr/>
            <p:nvPr/>
          </p:nvSpPr>
          <p:spPr>
            <a:xfrm>
              <a:off x="17784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4" name="Google Shape;15734;p32"/>
            <p:cNvSpPr/>
            <p:nvPr/>
          </p:nvSpPr>
          <p:spPr>
            <a:xfrm>
              <a:off x="187037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5" name="Google Shape;15735;p32"/>
            <p:cNvSpPr/>
            <p:nvPr/>
          </p:nvSpPr>
          <p:spPr>
            <a:xfrm>
              <a:off x="19621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6" name="Google Shape;15736;p32"/>
            <p:cNvSpPr/>
            <p:nvPr/>
          </p:nvSpPr>
          <p:spPr>
            <a:xfrm>
              <a:off x="2054075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7" name="Google Shape;15737;p32"/>
            <p:cNvSpPr/>
            <p:nvPr/>
          </p:nvSpPr>
          <p:spPr>
            <a:xfrm>
              <a:off x="21458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8" name="Google Shape;15738;p32"/>
            <p:cNvSpPr/>
            <p:nvPr/>
          </p:nvSpPr>
          <p:spPr>
            <a:xfrm>
              <a:off x="2237800" y="4595950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9" name="Google Shape;15739;p32"/>
            <p:cNvSpPr/>
            <p:nvPr/>
          </p:nvSpPr>
          <p:spPr>
            <a:xfrm>
              <a:off x="23295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0" name="Google Shape;15740;p32"/>
            <p:cNvSpPr/>
            <p:nvPr/>
          </p:nvSpPr>
          <p:spPr>
            <a:xfrm>
              <a:off x="242132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1" name="Google Shape;15741;p32"/>
            <p:cNvSpPr/>
            <p:nvPr/>
          </p:nvSpPr>
          <p:spPr>
            <a:xfrm>
              <a:off x="25132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2" name="Google Shape;15742;p32"/>
            <p:cNvSpPr/>
            <p:nvPr/>
          </p:nvSpPr>
          <p:spPr>
            <a:xfrm>
              <a:off x="260500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3" name="Google Shape;15743;p32"/>
            <p:cNvSpPr/>
            <p:nvPr/>
          </p:nvSpPr>
          <p:spPr>
            <a:xfrm>
              <a:off x="26969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4" name="Google Shape;15744;p32"/>
            <p:cNvSpPr/>
            <p:nvPr/>
          </p:nvSpPr>
          <p:spPr>
            <a:xfrm>
              <a:off x="27887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5" name="Google Shape;15745;p32"/>
            <p:cNvSpPr/>
            <p:nvPr/>
          </p:nvSpPr>
          <p:spPr>
            <a:xfrm>
              <a:off x="28806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6" name="Google Shape;15746;p32"/>
            <p:cNvSpPr/>
            <p:nvPr/>
          </p:nvSpPr>
          <p:spPr>
            <a:xfrm>
              <a:off x="297242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7" name="Google Shape;15747;p32"/>
            <p:cNvSpPr/>
            <p:nvPr/>
          </p:nvSpPr>
          <p:spPr>
            <a:xfrm>
              <a:off x="30643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8" name="Google Shape;15748;p32"/>
            <p:cNvSpPr/>
            <p:nvPr/>
          </p:nvSpPr>
          <p:spPr>
            <a:xfrm>
              <a:off x="31561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9" name="Google Shape;15749;p32"/>
            <p:cNvSpPr/>
            <p:nvPr/>
          </p:nvSpPr>
          <p:spPr>
            <a:xfrm>
              <a:off x="32478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0" name="Google Shape;15750;p32"/>
            <p:cNvSpPr/>
            <p:nvPr/>
          </p:nvSpPr>
          <p:spPr>
            <a:xfrm>
              <a:off x="333985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1" name="Google Shape;15751;p32"/>
            <p:cNvSpPr/>
            <p:nvPr/>
          </p:nvSpPr>
          <p:spPr>
            <a:xfrm>
              <a:off x="343157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2" name="Google Shape;15752;p32"/>
            <p:cNvSpPr/>
            <p:nvPr/>
          </p:nvSpPr>
          <p:spPr>
            <a:xfrm>
              <a:off x="35235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3" name="Google Shape;15753;p32"/>
            <p:cNvSpPr/>
            <p:nvPr/>
          </p:nvSpPr>
          <p:spPr>
            <a:xfrm>
              <a:off x="6764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4" name="Google Shape;15754;p32"/>
            <p:cNvSpPr/>
            <p:nvPr/>
          </p:nvSpPr>
          <p:spPr>
            <a:xfrm>
              <a:off x="76832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5" name="Google Shape;15755;p32"/>
            <p:cNvSpPr/>
            <p:nvPr/>
          </p:nvSpPr>
          <p:spPr>
            <a:xfrm>
              <a:off x="860125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6" name="Google Shape;15756;p32"/>
            <p:cNvSpPr/>
            <p:nvPr/>
          </p:nvSpPr>
          <p:spPr>
            <a:xfrm>
              <a:off x="9518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7" name="Google Shape;15757;p32"/>
            <p:cNvSpPr/>
            <p:nvPr/>
          </p:nvSpPr>
          <p:spPr>
            <a:xfrm>
              <a:off x="104382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8" name="Google Shape;15758;p32"/>
            <p:cNvSpPr/>
            <p:nvPr/>
          </p:nvSpPr>
          <p:spPr>
            <a:xfrm>
              <a:off x="11355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9" name="Google Shape;15759;p32"/>
            <p:cNvSpPr/>
            <p:nvPr/>
          </p:nvSpPr>
          <p:spPr>
            <a:xfrm>
              <a:off x="1227500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0" name="Google Shape;15760;p32"/>
            <p:cNvSpPr/>
            <p:nvPr/>
          </p:nvSpPr>
          <p:spPr>
            <a:xfrm>
              <a:off x="131927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1" name="Google Shape;15761;p32"/>
            <p:cNvSpPr/>
            <p:nvPr/>
          </p:nvSpPr>
          <p:spPr>
            <a:xfrm>
              <a:off x="1411200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2" name="Google Shape;15762;p32"/>
            <p:cNvSpPr/>
            <p:nvPr/>
          </p:nvSpPr>
          <p:spPr>
            <a:xfrm>
              <a:off x="150300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3" name="Google Shape;15763;p32"/>
            <p:cNvSpPr/>
            <p:nvPr/>
          </p:nvSpPr>
          <p:spPr>
            <a:xfrm>
              <a:off x="15947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4" name="Google Shape;15764;p32"/>
            <p:cNvSpPr/>
            <p:nvPr/>
          </p:nvSpPr>
          <p:spPr>
            <a:xfrm>
              <a:off x="16866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5" name="Google Shape;15765;p32"/>
            <p:cNvSpPr/>
            <p:nvPr/>
          </p:nvSpPr>
          <p:spPr>
            <a:xfrm>
              <a:off x="17784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6" name="Google Shape;15766;p32"/>
            <p:cNvSpPr/>
            <p:nvPr/>
          </p:nvSpPr>
          <p:spPr>
            <a:xfrm>
              <a:off x="187037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7" name="Google Shape;15767;p32"/>
            <p:cNvSpPr/>
            <p:nvPr/>
          </p:nvSpPr>
          <p:spPr>
            <a:xfrm>
              <a:off x="19621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8" name="Google Shape;15768;p32"/>
            <p:cNvSpPr/>
            <p:nvPr/>
          </p:nvSpPr>
          <p:spPr>
            <a:xfrm>
              <a:off x="2054075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9" name="Google Shape;15769;p32"/>
            <p:cNvSpPr/>
            <p:nvPr/>
          </p:nvSpPr>
          <p:spPr>
            <a:xfrm>
              <a:off x="21458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0" name="Google Shape;15770;p32"/>
            <p:cNvSpPr/>
            <p:nvPr/>
          </p:nvSpPr>
          <p:spPr>
            <a:xfrm>
              <a:off x="2237800" y="46877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1" name="Google Shape;15771;p32"/>
            <p:cNvSpPr/>
            <p:nvPr/>
          </p:nvSpPr>
          <p:spPr>
            <a:xfrm>
              <a:off x="23295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2" name="Google Shape;15772;p32"/>
            <p:cNvSpPr/>
            <p:nvPr/>
          </p:nvSpPr>
          <p:spPr>
            <a:xfrm>
              <a:off x="242132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3" name="Google Shape;15773;p32"/>
            <p:cNvSpPr/>
            <p:nvPr/>
          </p:nvSpPr>
          <p:spPr>
            <a:xfrm>
              <a:off x="25132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4" name="Google Shape;15774;p32"/>
            <p:cNvSpPr/>
            <p:nvPr/>
          </p:nvSpPr>
          <p:spPr>
            <a:xfrm>
              <a:off x="260500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5" name="Google Shape;15775;p32"/>
            <p:cNvSpPr/>
            <p:nvPr/>
          </p:nvSpPr>
          <p:spPr>
            <a:xfrm>
              <a:off x="26969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6" name="Google Shape;15776;p32"/>
            <p:cNvSpPr/>
            <p:nvPr/>
          </p:nvSpPr>
          <p:spPr>
            <a:xfrm>
              <a:off x="27887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7" name="Google Shape;15777;p32"/>
            <p:cNvSpPr/>
            <p:nvPr/>
          </p:nvSpPr>
          <p:spPr>
            <a:xfrm>
              <a:off x="28806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8" name="Google Shape;15778;p32"/>
            <p:cNvSpPr/>
            <p:nvPr/>
          </p:nvSpPr>
          <p:spPr>
            <a:xfrm>
              <a:off x="297242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9" name="Google Shape;15779;p32"/>
            <p:cNvSpPr/>
            <p:nvPr/>
          </p:nvSpPr>
          <p:spPr>
            <a:xfrm>
              <a:off x="30643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0" name="Google Shape;15780;p32"/>
            <p:cNvSpPr/>
            <p:nvPr/>
          </p:nvSpPr>
          <p:spPr>
            <a:xfrm>
              <a:off x="31561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1" name="Google Shape;15781;p32"/>
            <p:cNvSpPr/>
            <p:nvPr/>
          </p:nvSpPr>
          <p:spPr>
            <a:xfrm>
              <a:off x="32478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2" name="Google Shape;15782;p32"/>
            <p:cNvSpPr/>
            <p:nvPr/>
          </p:nvSpPr>
          <p:spPr>
            <a:xfrm>
              <a:off x="333985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3" name="Google Shape;15783;p32"/>
            <p:cNvSpPr/>
            <p:nvPr/>
          </p:nvSpPr>
          <p:spPr>
            <a:xfrm>
              <a:off x="343157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4" name="Google Shape;15784;p32"/>
            <p:cNvSpPr/>
            <p:nvPr/>
          </p:nvSpPr>
          <p:spPr>
            <a:xfrm>
              <a:off x="35235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5" name="Google Shape;15785;p32"/>
            <p:cNvSpPr/>
            <p:nvPr/>
          </p:nvSpPr>
          <p:spPr>
            <a:xfrm>
              <a:off x="6764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6" name="Google Shape;15786;p32"/>
            <p:cNvSpPr/>
            <p:nvPr/>
          </p:nvSpPr>
          <p:spPr>
            <a:xfrm>
              <a:off x="76832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7" name="Google Shape;15787;p32"/>
            <p:cNvSpPr/>
            <p:nvPr/>
          </p:nvSpPr>
          <p:spPr>
            <a:xfrm>
              <a:off x="860125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8" name="Google Shape;15788;p32"/>
            <p:cNvSpPr/>
            <p:nvPr/>
          </p:nvSpPr>
          <p:spPr>
            <a:xfrm>
              <a:off x="9518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9" name="Google Shape;15789;p32"/>
            <p:cNvSpPr/>
            <p:nvPr/>
          </p:nvSpPr>
          <p:spPr>
            <a:xfrm>
              <a:off x="104382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0" name="Google Shape;15790;p32"/>
            <p:cNvSpPr/>
            <p:nvPr/>
          </p:nvSpPr>
          <p:spPr>
            <a:xfrm>
              <a:off x="11355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1" name="Google Shape;15791;p32"/>
            <p:cNvSpPr/>
            <p:nvPr/>
          </p:nvSpPr>
          <p:spPr>
            <a:xfrm>
              <a:off x="1227500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2" name="Google Shape;15792;p32"/>
            <p:cNvSpPr/>
            <p:nvPr/>
          </p:nvSpPr>
          <p:spPr>
            <a:xfrm>
              <a:off x="131927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3" name="Google Shape;15793;p32"/>
            <p:cNvSpPr/>
            <p:nvPr/>
          </p:nvSpPr>
          <p:spPr>
            <a:xfrm>
              <a:off x="1411200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4" name="Google Shape;15794;p32"/>
            <p:cNvSpPr/>
            <p:nvPr/>
          </p:nvSpPr>
          <p:spPr>
            <a:xfrm>
              <a:off x="150300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5" name="Google Shape;15795;p32"/>
            <p:cNvSpPr/>
            <p:nvPr/>
          </p:nvSpPr>
          <p:spPr>
            <a:xfrm>
              <a:off x="15947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8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6" name="Google Shape;15796;p32"/>
            <p:cNvSpPr/>
            <p:nvPr/>
          </p:nvSpPr>
          <p:spPr>
            <a:xfrm>
              <a:off x="16866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7" name="Google Shape;15797;p32"/>
            <p:cNvSpPr/>
            <p:nvPr/>
          </p:nvSpPr>
          <p:spPr>
            <a:xfrm>
              <a:off x="17784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8" name="Google Shape;15798;p32"/>
            <p:cNvSpPr/>
            <p:nvPr/>
          </p:nvSpPr>
          <p:spPr>
            <a:xfrm>
              <a:off x="187037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9" name="Google Shape;15799;p32"/>
            <p:cNvSpPr/>
            <p:nvPr/>
          </p:nvSpPr>
          <p:spPr>
            <a:xfrm>
              <a:off x="19621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0" name="Google Shape;15800;p32"/>
            <p:cNvSpPr/>
            <p:nvPr/>
          </p:nvSpPr>
          <p:spPr>
            <a:xfrm>
              <a:off x="2054075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1" name="Google Shape;15801;p32"/>
            <p:cNvSpPr/>
            <p:nvPr/>
          </p:nvSpPr>
          <p:spPr>
            <a:xfrm>
              <a:off x="21458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2" name="Google Shape;15802;p32"/>
            <p:cNvSpPr/>
            <p:nvPr/>
          </p:nvSpPr>
          <p:spPr>
            <a:xfrm>
              <a:off x="2237800" y="47796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3" name="Google Shape;15803;p32"/>
            <p:cNvSpPr/>
            <p:nvPr/>
          </p:nvSpPr>
          <p:spPr>
            <a:xfrm>
              <a:off x="23295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4" name="Google Shape;15804;p32"/>
            <p:cNvSpPr/>
            <p:nvPr/>
          </p:nvSpPr>
          <p:spPr>
            <a:xfrm>
              <a:off x="242132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8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5" name="Google Shape;15805;p32"/>
            <p:cNvSpPr/>
            <p:nvPr/>
          </p:nvSpPr>
          <p:spPr>
            <a:xfrm>
              <a:off x="25132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6" name="Google Shape;15806;p32"/>
            <p:cNvSpPr/>
            <p:nvPr/>
          </p:nvSpPr>
          <p:spPr>
            <a:xfrm>
              <a:off x="260500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7" name="Google Shape;15807;p32"/>
            <p:cNvSpPr/>
            <p:nvPr/>
          </p:nvSpPr>
          <p:spPr>
            <a:xfrm>
              <a:off x="26969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8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8" name="Google Shape;15808;p32"/>
            <p:cNvSpPr/>
            <p:nvPr/>
          </p:nvSpPr>
          <p:spPr>
            <a:xfrm>
              <a:off x="27887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9" name="Google Shape;15809;p32"/>
            <p:cNvSpPr/>
            <p:nvPr/>
          </p:nvSpPr>
          <p:spPr>
            <a:xfrm>
              <a:off x="28806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0" name="Google Shape;15810;p32"/>
            <p:cNvSpPr/>
            <p:nvPr/>
          </p:nvSpPr>
          <p:spPr>
            <a:xfrm>
              <a:off x="297242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1" name="Google Shape;15811;p32"/>
            <p:cNvSpPr/>
            <p:nvPr/>
          </p:nvSpPr>
          <p:spPr>
            <a:xfrm>
              <a:off x="30643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8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2" name="Google Shape;15812;p32"/>
            <p:cNvSpPr/>
            <p:nvPr/>
          </p:nvSpPr>
          <p:spPr>
            <a:xfrm>
              <a:off x="31561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3" name="Google Shape;15813;p32"/>
            <p:cNvSpPr/>
            <p:nvPr/>
          </p:nvSpPr>
          <p:spPr>
            <a:xfrm>
              <a:off x="32478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4" name="Google Shape;15814;p32"/>
            <p:cNvSpPr/>
            <p:nvPr/>
          </p:nvSpPr>
          <p:spPr>
            <a:xfrm>
              <a:off x="333985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5" name="Google Shape;15815;p32"/>
            <p:cNvSpPr/>
            <p:nvPr/>
          </p:nvSpPr>
          <p:spPr>
            <a:xfrm>
              <a:off x="343157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6" name="Google Shape;15816;p32"/>
            <p:cNvSpPr/>
            <p:nvPr/>
          </p:nvSpPr>
          <p:spPr>
            <a:xfrm>
              <a:off x="35235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7" name="Google Shape;15817;p32"/>
            <p:cNvSpPr/>
            <p:nvPr/>
          </p:nvSpPr>
          <p:spPr>
            <a:xfrm>
              <a:off x="6764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8" name="Google Shape;15818;p32"/>
            <p:cNvSpPr/>
            <p:nvPr/>
          </p:nvSpPr>
          <p:spPr>
            <a:xfrm>
              <a:off x="76832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9" name="Google Shape;15819;p32"/>
            <p:cNvSpPr/>
            <p:nvPr/>
          </p:nvSpPr>
          <p:spPr>
            <a:xfrm>
              <a:off x="860125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0" name="Google Shape;15820;p32"/>
            <p:cNvSpPr/>
            <p:nvPr/>
          </p:nvSpPr>
          <p:spPr>
            <a:xfrm>
              <a:off x="9518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1" name="Google Shape;15821;p32"/>
            <p:cNvSpPr/>
            <p:nvPr/>
          </p:nvSpPr>
          <p:spPr>
            <a:xfrm>
              <a:off x="104382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2" name="Google Shape;15822;p32"/>
            <p:cNvSpPr/>
            <p:nvPr/>
          </p:nvSpPr>
          <p:spPr>
            <a:xfrm>
              <a:off x="11355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3" name="Google Shape;15823;p32"/>
            <p:cNvSpPr/>
            <p:nvPr/>
          </p:nvSpPr>
          <p:spPr>
            <a:xfrm>
              <a:off x="1227500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4" name="Google Shape;15824;p32"/>
            <p:cNvSpPr/>
            <p:nvPr/>
          </p:nvSpPr>
          <p:spPr>
            <a:xfrm>
              <a:off x="131927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5" name="Google Shape;15825;p32"/>
            <p:cNvSpPr/>
            <p:nvPr/>
          </p:nvSpPr>
          <p:spPr>
            <a:xfrm>
              <a:off x="1411200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6" name="Google Shape;15826;p32"/>
            <p:cNvSpPr/>
            <p:nvPr/>
          </p:nvSpPr>
          <p:spPr>
            <a:xfrm>
              <a:off x="150300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7" name="Google Shape;15827;p32"/>
            <p:cNvSpPr/>
            <p:nvPr/>
          </p:nvSpPr>
          <p:spPr>
            <a:xfrm>
              <a:off x="15947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8" name="Google Shape;15828;p32"/>
            <p:cNvSpPr/>
            <p:nvPr/>
          </p:nvSpPr>
          <p:spPr>
            <a:xfrm>
              <a:off x="16866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9" name="Google Shape;15829;p32"/>
            <p:cNvSpPr/>
            <p:nvPr/>
          </p:nvSpPr>
          <p:spPr>
            <a:xfrm>
              <a:off x="17784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0" name="Google Shape;15830;p32"/>
            <p:cNvSpPr/>
            <p:nvPr/>
          </p:nvSpPr>
          <p:spPr>
            <a:xfrm>
              <a:off x="187037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1" name="Google Shape;15831;p32"/>
            <p:cNvSpPr/>
            <p:nvPr/>
          </p:nvSpPr>
          <p:spPr>
            <a:xfrm>
              <a:off x="19621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2" name="Google Shape;15832;p32"/>
            <p:cNvSpPr/>
            <p:nvPr/>
          </p:nvSpPr>
          <p:spPr>
            <a:xfrm>
              <a:off x="2054075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3" name="Google Shape;15833;p32"/>
            <p:cNvSpPr/>
            <p:nvPr/>
          </p:nvSpPr>
          <p:spPr>
            <a:xfrm>
              <a:off x="21458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4" name="Google Shape;15834;p32"/>
            <p:cNvSpPr/>
            <p:nvPr/>
          </p:nvSpPr>
          <p:spPr>
            <a:xfrm>
              <a:off x="2237800" y="48714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5" name="Google Shape;15835;p32"/>
            <p:cNvSpPr/>
            <p:nvPr/>
          </p:nvSpPr>
          <p:spPr>
            <a:xfrm>
              <a:off x="23295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6" name="Google Shape;15836;p32"/>
            <p:cNvSpPr/>
            <p:nvPr/>
          </p:nvSpPr>
          <p:spPr>
            <a:xfrm>
              <a:off x="242132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7" name="Google Shape;15837;p32"/>
            <p:cNvSpPr/>
            <p:nvPr/>
          </p:nvSpPr>
          <p:spPr>
            <a:xfrm>
              <a:off x="25132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8" name="Google Shape;15838;p32"/>
            <p:cNvSpPr/>
            <p:nvPr/>
          </p:nvSpPr>
          <p:spPr>
            <a:xfrm>
              <a:off x="260500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9" name="Google Shape;15839;p32"/>
            <p:cNvSpPr/>
            <p:nvPr/>
          </p:nvSpPr>
          <p:spPr>
            <a:xfrm>
              <a:off x="26969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0" name="Google Shape;15840;p32"/>
            <p:cNvSpPr/>
            <p:nvPr/>
          </p:nvSpPr>
          <p:spPr>
            <a:xfrm>
              <a:off x="27887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1" name="Google Shape;15841;p32"/>
            <p:cNvSpPr/>
            <p:nvPr/>
          </p:nvSpPr>
          <p:spPr>
            <a:xfrm>
              <a:off x="28806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2" name="Google Shape;15842;p32"/>
            <p:cNvSpPr/>
            <p:nvPr/>
          </p:nvSpPr>
          <p:spPr>
            <a:xfrm>
              <a:off x="297242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3" name="Google Shape;15843;p32"/>
            <p:cNvSpPr/>
            <p:nvPr/>
          </p:nvSpPr>
          <p:spPr>
            <a:xfrm>
              <a:off x="30643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4" name="Google Shape;15844;p32"/>
            <p:cNvSpPr/>
            <p:nvPr/>
          </p:nvSpPr>
          <p:spPr>
            <a:xfrm>
              <a:off x="31561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5" name="Google Shape;15845;p32"/>
            <p:cNvSpPr/>
            <p:nvPr/>
          </p:nvSpPr>
          <p:spPr>
            <a:xfrm>
              <a:off x="32478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6" name="Google Shape;15846;p32"/>
            <p:cNvSpPr/>
            <p:nvPr/>
          </p:nvSpPr>
          <p:spPr>
            <a:xfrm>
              <a:off x="333985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7" name="Google Shape;15847;p32"/>
            <p:cNvSpPr/>
            <p:nvPr/>
          </p:nvSpPr>
          <p:spPr>
            <a:xfrm>
              <a:off x="343157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8" name="Google Shape;15848;p32"/>
            <p:cNvSpPr/>
            <p:nvPr/>
          </p:nvSpPr>
          <p:spPr>
            <a:xfrm>
              <a:off x="35235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9" name="Google Shape;15849;p32"/>
            <p:cNvSpPr/>
            <p:nvPr/>
          </p:nvSpPr>
          <p:spPr>
            <a:xfrm>
              <a:off x="6764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0" name="Google Shape;15850;p32"/>
            <p:cNvSpPr/>
            <p:nvPr/>
          </p:nvSpPr>
          <p:spPr>
            <a:xfrm>
              <a:off x="76832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1" name="Google Shape;15851;p32"/>
            <p:cNvSpPr/>
            <p:nvPr/>
          </p:nvSpPr>
          <p:spPr>
            <a:xfrm>
              <a:off x="860125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2" name="Google Shape;15852;p32"/>
            <p:cNvSpPr/>
            <p:nvPr/>
          </p:nvSpPr>
          <p:spPr>
            <a:xfrm>
              <a:off x="9518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3" name="Google Shape;15853;p32"/>
            <p:cNvSpPr/>
            <p:nvPr/>
          </p:nvSpPr>
          <p:spPr>
            <a:xfrm>
              <a:off x="104382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4" name="Google Shape;15854;p32"/>
            <p:cNvSpPr/>
            <p:nvPr/>
          </p:nvSpPr>
          <p:spPr>
            <a:xfrm>
              <a:off x="11355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5" name="Google Shape;15855;p32"/>
            <p:cNvSpPr/>
            <p:nvPr/>
          </p:nvSpPr>
          <p:spPr>
            <a:xfrm>
              <a:off x="1227500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6" name="Google Shape;15856;p32"/>
            <p:cNvSpPr/>
            <p:nvPr/>
          </p:nvSpPr>
          <p:spPr>
            <a:xfrm>
              <a:off x="131927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7" name="Google Shape;15857;p32"/>
            <p:cNvSpPr/>
            <p:nvPr/>
          </p:nvSpPr>
          <p:spPr>
            <a:xfrm>
              <a:off x="1411200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8" name="Google Shape;15858;p32"/>
            <p:cNvSpPr/>
            <p:nvPr/>
          </p:nvSpPr>
          <p:spPr>
            <a:xfrm>
              <a:off x="150300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9" name="Google Shape;15859;p32"/>
            <p:cNvSpPr/>
            <p:nvPr/>
          </p:nvSpPr>
          <p:spPr>
            <a:xfrm>
              <a:off x="15947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0" name="Google Shape;15860;p32"/>
            <p:cNvSpPr/>
            <p:nvPr/>
          </p:nvSpPr>
          <p:spPr>
            <a:xfrm>
              <a:off x="16866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1" name="Google Shape;15861;p32"/>
            <p:cNvSpPr/>
            <p:nvPr/>
          </p:nvSpPr>
          <p:spPr>
            <a:xfrm>
              <a:off x="17784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2" name="Google Shape;15862;p32"/>
            <p:cNvSpPr/>
            <p:nvPr/>
          </p:nvSpPr>
          <p:spPr>
            <a:xfrm>
              <a:off x="187037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3" name="Google Shape;15863;p32"/>
            <p:cNvSpPr/>
            <p:nvPr/>
          </p:nvSpPr>
          <p:spPr>
            <a:xfrm>
              <a:off x="19621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4" name="Google Shape;15864;p32"/>
            <p:cNvSpPr/>
            <p:nvPr/>
          </p:nvSpPr>
          <p:spPr>
            <a:xfrm>
              <a:off x="2054075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5" name="Google Shape;15865;p32"/>
            <p:cNvSpPr/>
            <p:nvPr/>
          </p:nvSpPr>
          <p:spPr>
            <a:xfrm>
              <a:off x="21458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6" name="Google Shape;15866;p32"/>
            <p:cNvSpPr/>
            <p:nvPr/>
          </p:nvSpPr>
          <p:spPr>
            <a:xfrm>
              <a:off x="2237800" y="49633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7" name="Google Shape;15867;p32"/>
            <p:cNvSpPr/>
            <p:nvPr/>
          </p:nvSpPr>
          <p:spPr>
            <a:xfrm>
              <a:off x="23295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8" name="Google Shape;15868;p32"/>
            <p:cNvSpPr/>
            <p:nvPr/>
          </p:nvSpPr>
          <p:spPr>
            <a:xfrm>
              <a:off x="242132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9" name="Google Shape;15869;p32"/>
            <p:cNvSpPr/>
            <p:nvPr/>
          </p:nvSpPr>
          <p:spPr>
            <a:xfrm>
              <a:off x="25132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0" name="Google Shape;15870;p32"/>
            <p:cNvSpPr/>
            <p:nvPr/>
          </p:nvSpPr>
          <p:spPr>
            <a:xfrm>
              <a:off x="260500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1" name="Google Shape;15871;p32"/>
            <p:cNvSpPr/>
            <p:nvPr/>
          </p:nvSpPr>
          <p:spPr>
            <a:xfrm>
              <a:off x="26969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2" name="Google Shape;15872;p32"/>
            <p:cNvSpPr/>
            <p:nvPr/>
          </p:nvSpPr>
          <p:spPr>
            <a:xfrm>
              <a:off x="27887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3" name="Google Shape;15873;p32"/>
            <p:cNvSpPr/>
            <p:nvPr/>
          </p:nvSpPr>
          <p:spPr>
            <a:xfrm>
              <a:off x="28806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4" name="Google Shape;15874;p32"/>
            <p:cNvSpPr/>
            <p:nvPr/>
          </p:nvSpPr>
          <p:spPr>
            <a:xfrm>
              <a:off x="297242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5" name="Google Shape;15875;p32"/>
            <p:cNvSpPr/>
            <p:nvPr/>
          </p:nvSpPr>
          <p:spPr>
            <a:xfrm>
              <a:off x="30643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6" name="Google Shape;15876;p32"/>
            <p:cNvSpPr/>
            <p:nvPr/>
          </p:nvSpPr>
          <p:spPr>
            <a:xfrm>
              <a:off x="31561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7" name="Google Shape;15877;p32"/>
            <p:cNvSpPr/>
            <p:nvPr/>
          </p:nvSpPr>
          <p:spPr>
            <a:xfrm>
              <a:off x="32478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8" name="Google Shape;15878;p32"/>
            <p:cNvSpPr/>
            <p:nvPr/>
          </p:nvSpPr>
          <p:spPr>
            <a:xfrm>
              <a:off x="333985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9" name="Google Shape;15879;p32"/>
            <p:cNvSpPr/>
            <p:nvPr/>
          </p:nvSpPr>
          <p:spPr>
            <a:xfrm>
              <a:off x="343157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0" name="Google Shape;15880;p32"/>
            <p:cNvSpPr/>
            <p:nvPr/>
          </p:nvSpPr>
          <p:spPr>
            <a:xfrm>
              <a:off x="35235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1" name="Google Shape;15881;p32"/>
            <p:cNvSpPr/>
            <p:nvPr/>
          </p:nvSpPr>
          <p:spPr>
            <a:xfrm>
              <a:off x="6764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2" name="Google Shape;15882;p32"/>
            <p:cNvSpPr/>
            <p:nvPr/>
          </p:nvSpPr>
          <p:spPr>
            <a:xfrm>
              <a:off x="76832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3" name="Google Shape;15883;p32"/>
            <p:cNvSpPr/>
            <p:nvPr/>
          </p:nvSpPr>
          <p:spPr>
            <a:xfrm>
              <a:off x="860125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4" name="Google Shape;15884;p32"/>
            <p:cNvSpPr/>
            <p:nvPr/>
          </p:nvSpPr>
          <p:spPr>
            <a:xfrm>
              <a:off x="9518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5" name="Google Shape;15885;p32"/>
            <p:cNvSpPr/>
            <p:nvPr/>
          </p:nvSpPr>
          <p:spPr>
            <a:xfrm>
              <a:off x="104382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6" name="Google Shape;15886;p32"/>
            <p:cNvSpPr/>
            <p:nvPr/>
          </p:nvSpPr>
          <p:spPr>
            <a:xfrm>
              <a:off x="11355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7" name="Google Shape;15887;p32"/>
            <p:cNvSpPr/>
            <p:nvPr/>
          </p:nvSpPr>
          <p:spPr>
            <a:xfrm>
              <a:off x="1227500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8" name="Google Shape;15888;p32"/>
            <p:cNvSpPr/>
            <p:nvPr/>
          </p:nvSpPr>
          <p:spPr>
            <a:xfrm>
              <a:off x="131927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9" name="Google Shape;15889;p32"/>
            <p:cNvSpPr/>
            <p:nvPr/>
          </p:nvSpPr>
          <p:spPr>
            <a:xfrm>
              <a:off x="1411200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0" name="Google Shape;15890;p32"/>
            <p:cNvSpPr/>
            <p:nvPr/>
          </p:nvSpPr>
          <p:spPr>
            <a:xfrm>
              <a:off x="150300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1" name="Google Shape;15891;p32"/>
            <p:cNvSpPr/>
            <p:nvPr/>
          </p:nvSpPr>
          <p:spPr>
            <a:xfrm>
              <a:off x="15947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2" name="Google Shape;15892;p32"/>
            <p:cNvSpPr/>
            <p:nvPr/>
          </p:nvSpPr>
          <p:spPr>
            <a:xfrm>
              <a:off x="16866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3" name="Google Shape;15893;p32"/>
            <p:cNvSpPr/>
            <p:nvPr/>
          </p:nvSpPr>
          <p:spPr>
            <a:xfrm>
              <a:off x="17784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4" name="Google Shape;15894;p32"/>
            <p:cNvSpPr/>
            <p:nvPr/>
          </p:nvSpPr>
          <p:spPr>
            <a:xfrm>
              <a:off x="187037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5" name="Google Shape;15895;p32"/>
            <p:cNvSpPr/>
            <p:nvPr/>
          </p:nvSpPr>
          <p:spPr>
            <a:xfrm>
              <a:off x="19621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6" name="Google Shape;15896;p32"/>
            <p:cNvSpPr/>
            <p:nvPr/>
          </p:nvSpPr>
          <p:spPr>
            <a:xfrm>
              <a:off x="2054075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7" name="Google Shape;15897;p32"/>
            <p:cNvSpPr/>
            <p:nvPr/>
          </p:nvSpPr>
          <p:spPr>
            <a:xfrm>
              <a:off x="21458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8" name="Google Shape;15898;p32"/>
            <p:cNvSpPr/>
            <p:nvPr/>
          </p:nvSpPr>
          <p:spPr>
            <a:xfrm>
              <a:off x="2237800" y="50551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9" name="Google Shape;15899;p32"/>
            <p:cNvSpPr/>
            <p:nvPr/>
          </p:nvSpPr>
          <p:spPr>
            <a:xfrm>
              <a:off x="23295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0" name="Google Shape;15900;p32"/>
            <p:cNvSpPr/>
            <p:nvPr/>
          </p:nvSpPr>
          <p:spPr>
            <a:xfrm>
              <a:off x="242132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1" name="Google Shape;15901;p32"/>
            <p:cNvSpPr/>
            <p:nvPr/>
          </p:nvSpPr>
          <p:spPr>
            <a:xfrm>
              <a:off x="25132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2" name="Google Shape;15902;p32"/>
            <p:cNvSpPr/>
            <p:nvPr/>
          </p:nvSpPr>
          <p:spPr>
            <a:xfrm>
              <a:off x="260500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3" name="Google Shape;15903;p32"/>
            <p:cNvSpPr/>
            <p:nvPr/>
          </p:nvSpPr>
          <p:spPr>
            <a:xfrm>
              <a:off x="26969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4" name="Google Shape;15904;p32"/>
            <p:cNvSpPr/>
            <p:nvPr/>
          </p:nvSpPr>
          <p:spPr>
            <a:xfrm>
              <a:off x="27887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5" name="Google Shape;15905;p32"/>
            <p:cNvSpPr/>
            <p:nvPr/>
          </p:nvSpPr>
          <p:spPr>
            <a:xfrm>
              <a:off x="28806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6" name="Google Shape;15906;p32"/>
            <p:cNvSpPr/>
            <p:nvPr/>
          </p:nvSpPr>
          <p:spPr>
            <a:xfrm>
              <a:off x="297242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7" name="Google Shape;15907;p32"/>
            <p:cNvSpPr/>
            <p:nvPr/>
          </p:nvSpPr>
          <p:spPr>
            <a:xfrm>
              <a:off x="30643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8" name="Google Shape;15908;p32"/>
            <p:cNvSpPr/>
            <p:nvPr/>
          </p:nvSpPr>
          <p:spPr>
            <a:xfrm>
              <a:off x="31561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9" name="Google Shape;15909;p32"/>
            <p:cNvSpPr/>
            <p:nvPr/>
          </p:nvSpPr>
          <p:spPr>
            <a:xfrm>
              <a:off x="32478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0" name="Google Shape;15910;p32"/>
            <p:cNvSpPr/>
            <p:nvPr/>
          </p:nvSpPr>
          <p:spPr>
            <a:xfrm>
              <a:off x="333985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1" name="Google Shape;15911;p32"/>
            <p:cNvSpPr/>
            <p:nvPr/>
          </p:nvSpPr>
          <p:spPr>
            <a:xfrm>
              <a:off x="343157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2" name="Google Shape;15912;p32"/>
            <p:cNvSpPr/>
            <p:nvPr/>
          </p:nvSpPr>
          <p:spPr>
            <a:xfrm>
              <a:off x="35235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3" name="Google Shape;15913;p32"/>
            <p:cNvSpPr/>
            <p:nvPr/>
          </p:nvSpPr>
          <p:spPr>
            <a:xfrm>
              <a:off x="6764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4" name="Google Shape;15914;p32"/>
            <p:cNvSpPr/>
            <p:nvPr/>
          </p:nvSpPr>
          <p:spPr>
            <a:xfrm>
              <a:off x="76832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5" name="Google Shape;15915;p32"/>
            <p:cNvSpPr/>
            <p:nvPr/>
          </p:nvSpPr>
          <p:spPr>
            <a:xfrm>
              <a:off x="860125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6" name="Google Shape;15916;p32"/>
            <p:cNvSpPr/>
            <p:nvPr/>
          </p:nvSpPr>
          <p:spPr>
            <a:xfrm>
              <a:off x="9518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7" name="Google Shape;15917;p32"/>
            <p:cNvSpPr/>
            <p:nvPr/>
          </p:nvSpPr>
          <p:spPr>
            <a:xfrm>
              <a:off x="104382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8" name="Google Shape;15918;p32"/>
            <p:cNvSpPr/>
            <p:nvPr/>
          </p:nvSpPr>
          <p:spPr>
            <a:xfrm>
              <a:off x="11355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9" name="Google Shape;15919;p32"/>
            <p:cNvSpPr/>
            <p:nvPr/>
          </p:nvSpPr>
          <p:spPr>
            <a:xfrm>
              <a:off x="1227500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0" name="Google Shape;15920;p32"/>
            <p:cNvSpPr/>
            <p:nvPr/>
          </p:nvSpPr>
          <p:spPr>
            <a:xfrm>
              <a:off x="131927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1" name="Google Shape;15921;p32"/>
            <p:cNvSpPr/>
            <p:nvPr/>
          </p:nvSpPr>
          <p:spPr>
            <a:xfrm>
              <a:off x="1411200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2" name="Google Shape;15922;p32"/>
            <p:cNvSpPr/>
            <p:nvPr/>
          </p:nvSpPr>
          <p:spPr>
            <a:xfrm>
              <a:off x="150300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3" name="Google Shape;15923;p32"/>
            <p:cNvSpPr/>
            <p:nvPr/>
          </p:nvSpPr>
          <p:spPr>
            <a:xfrm>
              <a:off x="15947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4" name="Google Shape;15924;p32"/>
            <p:cNvSpPr/>
            <p:nvPr/>
          </p:nvSpPr>
          <p:spPr>
            <a:xfrm>
              <a:off x="16866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5" name="Google Shape;15925;p32"/>
            <p:cNvSpPr/>
            <p:nvPr/>
          </p:nvSpPr>
          <p:spPr>
            <a:xfrm>
              <a:off x="17784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6" name="Google Shape;15926;p32"/>
            <p:cNvSpPr/>
            <p:nvPr/>
          </p:nvSpPr>
          <p:spPr>
            <a:xfrm>
              <a:off x="187037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7" name="Google Shape;15927;p32"/>
            <p:cNvSpPr/>
            <p:nvPr/>
          </p:nvSpPr>
          <p:spPr>
            <a:xfrm>
              <a:off x="19621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8" name="Google Shape;15928;p32"/>
            <p:cNvSpPr/>
            <p:nvPr/>
          </p:nvSpPr>
          <p:spPr>
            <a:xfrm>
              <a:off x="2054075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9" name="Google Shape;15929;p32"/>
            <p:cNvSpPr/>
            <p:nvPr/>
          </p:nvSpPr>
          <p:spPr>
            <a:xfrm>
              <a:off x="21458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0" name="Google Shape;15930;p32"/>
            <p:cNvSpPr/>
            <p:nvPr/>
          </p:nvSpPr>
          <p:spPr>
            <a:xfrm>
              <a:off x="2237800" y="5147025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1" name="Google Shape;15931;p32"/>
            <p:cNvSpPr/>
            <p:nvPr/>
          </p:nvSpPr>
          <p:spPr>
            <a:xfrm>
              <a:off x="23295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2" name="Google Shape;15932;p32"/>
            <p:cNvSpPr/>
            <p:nvPr/>
          </p:nvSpPr>
          <p:spPr>
            <a:xfrm>
              <a:off x="242132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3" name="Google Shape;15933;p32"/>
            <p:cNvSpPr/>
            <p:nvPr/>
          </p:nvSpPr>
          <p:spPr>
            <a:xfrm>
              <a:off x="25132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4" name="Google Shape;15934;p32"/>
            <p:cNvSpPr/>
            <p:nvPr/>
          </p:nvSpPr>
          <p:spPr>
            <a:xfrm>
              <a:off x="260500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5" name="Google Shape;15935;p32"/>
            <p:cNvSpPr/>
            <p:nvPr/>
          </p:nvSpPr>
          <p:spPr>
            <a:xfrm>
              <a:off x="26969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6" name="Google Shape;15936;p32"/>
            <p:cNvSpPr/>
            <p:nvPr/>
          </p:nvSpPr>
          <p:spPr>
            <a:xfrm>
              <a:off x="27887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7" name="Google Shape;15937;p32"/>
            <p:cNvSpPr/>
            <p:nvPr/>
          </p:nvSpPr>
          <p:spPr>
            <a:xfrm>
              <a:off x="28806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8" name="Google Shape;15938;p32"/>
            <p:cNvSpPr/>
            <p:nvPr/>
          </p:nvSpPr>
          <p:spPr>
            <a:xfrm>
              <a:off x="297242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9" name="Google Shape;15939;p32"/>
            <p:cNvSpPr/>
            <p:nvPr/>
          </p:nvSpPr>
          <p:spPr>
            <a:xfrm>
              <a:off x="30643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0" name="Google Shape;15940;p32"/>
            <p:cNvSpPr/>
            <p:nvPr/>
          </p:nvSpPr>
          <p:spPr>
            <a:xfrm>
              <a:off x="31561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1" name="Google Shape;15941;p32"/>
            <p:cNvSpPr/>
            <p:nvPr/>
          </p:nvSpPr>
          <p:spPr>
            <a:xfrm>
              <a:off x="32478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2" name="Google Shape;15942;p32"/>
            <p:cNvSpPr/>
            <p:nvPr/>
          </p:nvSpPr>
          <p:spPr>
            <a:xfrm>
              <a:off x="333985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3" name="Google Shape;15943;p32"/>
            <p:cNvSpPr/>
            <p:nvPr/>
          </p:nvSpPr>
          <p:spPr>
            <a:xfrm>
              <a:off x="343157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4" name="Google Shape;15944;p32"/>
            <p:cNvSpPr/>
            <p:nvPr/>
          </p:nvSpPr>
          <p:spPr>
            <a:xfrm>
              <a:off x="35235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5" name="Google Shape;15945;p32"/>
            <p:cNvSpPr/>
            <p:nvPr/>
          </p:nvSpPr>
          <p:spPr>
            <a:xfrm>
              <a:off x="6764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6" name="Google Shape;15946;p32"/>
            <p:cNvSpPr/>
            <p:nvPr/>
          </p:nvSpPr>
          <p:spPr>
            <a:xfrm>
              <a:off x="76832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7" name="Google Shape;15947;p32"/>
            <p:cNvSpPr/>
            <p:nvPr/>
          </p:nvSpPr>
          <p:spPr>
            <a:xfrm>
              <a:off x="860125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8" name="Google Shape;15948;p32"/>
            <p:cNvSpPr/>
            <p:nvPr/>
          </p:nvSpPr>
          <p:spPr>
            <a:xfrm>
              <a:off x="9518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9" name="Google Shape;15949;p32"/>
            <p:cNvSpPr/>
            <p:nvPr/>
          </p:nvSpPr>
          <p:spPr>
            <a:xfrm>
              <a:off x="104382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0" name="Google Shape;15950;p32"/>
            <p:cNvSpPr/>
            <p:nvPr/>
          </p:nvSpPr>
          <p:spPr>
            <a:xfrm>
              <a:off x="11355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1" name="Google Shape;15951;p32"/>
            <p:cNvSpPr/>
            <p:nvPr/>
          </p:nvSpPr>
          <p:spPr>
            <a:xfrm>
              <a:off x="1227500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2" name="Google Shape;15952;p32"/>
            <p:cNvSpPr/>
            <p:nvPr/>
          </p:nvSpPr>
          <p:spPr>
            <a:xfrm>
              <a:off x="131927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3" name="Google Shape;15953;p32"/>
            <p:cNvSpPr/>
            <p:nvPr/>
          </p:nvSpPr>
          <p:spPr>
            <a:xfrm>
              <a:off x="1411200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4" name="Google Shape;15954;p32"/>
            <p:cNvSpPr/>
            <p:nvPr/>
          </p:nvSpPr>
          <p:spPr>
            <a:xfrm>
              <a:off x="150300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5" name="Google Shape;15955;p32"/>
            <p:cNvSpPr/>
            <p:nvPr/>
          </p:nvSpPr>
          <p:spPr>
            <a:xfrm>
              <a:off x="15947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6" name="Google Shape;15956;p32"/>
            <p:cNvSpPr/>
            <p:nvPr/>
          </p:nvSpPr>
          <p:spPr>
            <a:xfrm>
              <a:off x="16866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7" name="Google Shape;15957;p32"/>
            <p:cNvSpPr/>
            <p:nvPr/>
          </p:nvSpPr>
          <p:spPr>
            <a:xfrm>
              <a:off x="17784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8" name="Google Shape;15958;p32"/>
            <p:cNvSpPr/>
            <p:nvPr/>
          </p:nvSpPr>
          <p:spPr>
            <a:xfrm>
              <a:off x="187037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9" name="Google Shape;15959;p32"/>
            <p:cNvSpPr/>
            <p:nvPr/>
          </p:nvSpPr>
          <p:spPr>
            <a:xfrm>
              <a:off x="19621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0" name="Google Shape;15960;p32"/>
            <p:cNvSpPr/>
            <p:nvPr/>
          </p:nvSpPr>
          <p:spPr>
            <a:xfrm>
              <a:off x="2054075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1" name="Google Shape;15961;p32"/>
            <p:cNvSpPr/>
            <p:nvPr/>
          </p:nvSpPr>
          <p:spPr>
            <a:xfrm>
              <a:off x="21458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2" name="Google Shape;15962;p32"/>
            <p:cNvSpPr/>
            <p:nvPr/>
          </p:nvSpPr>
          <p:spPr>
            <a:xfrm>
              <a:off x="2237800" y="52387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3" name="Google Shape;15963;p32"/>
            <p:cNvSpPr/>
            <p:nvPr/>
          </p:nvSpPr>
          <p:spPr>
            <a:xfrm>
              <a:off x="23295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4" name="Google Shape;15964;p32"/>
            <p:cNvSpPr/>
            <p:nvPr/>
          </p:nvSpPr>
          <p:spPr>
            <a:xfrm>
              <a:off x="242132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5" name="Google Shape;15965;p32"/>
            <p:cNvSpPr/>
            <p:nvPr/>
          </p:nvSpPr>
          <p:spPr>
            <a:xfrm>
              <a:off x="25132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6" name="Google Shape;15966;p32"/>
            <p:cNvSpPr/>
            <p:nvPr/>
          </p:nvSpPr>
          <p:spPr>
            <a:xfrm>
              <a:off x="260500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7" name="Google Shape;15967;p32"/>
            <p:cNvSpPr/>
            <p:nvPr/>
          </p:nvSpPr>
          <p:spPr>
            <a:xfrm>
              <a:off x="26969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8" name="Google Shape;15968;p32"/>
            <p:cNvSpPr/>
            <p:nvPr/>
          </p:nvSpPr>
          <p:spPr>
            <a:xfrm>
              <a:off x="27887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9" name="Google Shape;15969;p32"/>
            <p:cNvSpPr/>
            <p:nvPr/>
          </p:nvSpPr>
          <p:spPr>
            <a:xfrm>
              <a:off x="28806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0" name="Google Shape;15970;p32"/>
            <p:cNvSpPr/>
            <p:nvPr/>
          </p:nvSpPr>
          <p:spPr>
            <a:xfrm>
              <a:off x="297242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1" name="Google Shape;15971;p32"/>
            <p:cNvSpPr/>
            <p:nvPr/>
          </p:nvSpPr>
          <p:spPr>
            <a:xfrm>
              <a:off x="30643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2" name="Google Shape;15972;p32"/>
            <p:cNvSpPr/>
            <p:nvPr/>
          </p:nvSpPr>
          <p:spPr>
            <a:xfrm>
              <a:off x="31561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3" name="Google Shape;15973;p32"/>
            <p:cNvSpPr/>
            <p:nvPr/>
          </p:nvSpPr>
          <p:spPr>
            <a:xfrm>
              <a:off x="32478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4" name="Google Shape;15974;p32"/>
            <p:cNvSpPr/>
            <p:nvPr/>
          </p:nvSpPr>
          <p:spPr>
            <a:xfrm>
              <a:off x="333985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5" name="Google Shape;15975;p32"/>
            <p:cNvSpPr/>
            <p:nvPr/>
          </p:nvSpPr>
          <p:spPr>
            <a:xfrm>
              <a:off x="343157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6" name="Google Shape;15976;p32"/>
            <p:cNvSpPr/>
            <p:nvPr/>
          </p:nvSpPr>
          <p:spPr>
            <a:xfrm>
              <a:off x="35235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7" name="Google Shape;15977;p32"/>
            <p:cNvSpPr/>
            <p:nvPr/>
          </p:nvSpPr>
          <p:spPr>
            <a:xfrm>
              <a:off x="6764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8" name="Google Shape;15978;p32"/>
            <p:cNvSpPr/>
            <p:nvPr/>
          </p:nvSpPr>
          <p:spPr>
            <a:xfrm>
              <a:off x="76832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9" name="Google Shape;15979;p32"/>
            <p:cNvSpPr/>
            <p:nvPr/>
          </p:nvSpPr>
          <p:spPr>
            <a:xfrm>
              <a:off x="860125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0" name="Google Shape;15980;p32"/>
            <p:cNvSpPr/>
            <p:nvPr/>
          </p:nvSpPr>
          <p:spPr>
            <a:xfrm>
              <a:off x="9518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1" name="Google Shape;15981;p32"/>
            <p:cNvSpPr/>
            <p:nvPr/>
          </p:nvSpPr>
          <p:spPr>
            <a:xfrm>
              <a:off x="104382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2" name="Google Shape;15982;p32"/>
            <p:cNvSpPr/>
            <p:nvPr/>
          </p:nvSpPr>
          <p:spPr>
            <a:xfrm>
              <a:off x="11355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3" name="Google Shape;15983;p32"/>
            <p:cNvSpPr/>
            <p:nvPr/>
          </p:nvSpPr>
          <p:spPr>
            <a:xfrm>
              <a:off x="1227500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4" name="Google Shape;15984;p32"/>
            <p:cNvSpPr/>
            <p:nvPr/>
          </p:nvSpPr>
          <p:spPr>
            <a:xfrm>
              <a:off x="131927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5" name="Google Shape;15985;p32"/>
            <p:cNvSpPr/>
            <p:nvPr/>
          </p:nvSpPr>
          <p:spPr>
            <a:xfrm>
              <a:off x="1411200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6" name="Google Shape;15986;p32"/>
            <p:cNvSpPr/>
            <p:nvPr/>
          </p:nvSpPr>
          <p:spPr>
            <a:xfrm>
              <a:off x="150300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7" name="Google Shape;15987;p32"/>
            <p:cNvSpPr/>
            <p:nvPr/>
          </p:nvSpPr>
          <p:spPr>
            <a:xfrm>
              <a:off x="15947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8" name="Google Shape;15988;p32"/>
            <p:cNvSpPr/>
            <p:nvPr/>
          </p:nvSpPr>
          <p:spPr>
            <a:xfrm>
              <a:off x="16866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9" name="Google Shape;15989;p32"/>
            <p:cNvSpPr/>
            <p:nvPr/>
          </p:nvSpPr>
          <p:spPr>
            <a:xfrm>
              <a:off x="17784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0" name="Google Shape;15990;p32"/>
            <p:cNvSpPr/>
            <p:nvPr/>
          </p:nvSpPr>
          <p:spPr>
            <a:xfrm>
              <a:off x="187037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1" name="Google Shape;15991;p32"/>
            <p:cNvSpPr/>
            <p:nvPr/>
          </p:nvSpPr>
          <p:spPr>
            <a:xfrm>
              <a:off x="19621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2" name="Google Shape;15992;p32"/>
            <p:cNvSpPr/>
            <p:nvPr/>
          </p:nvSpPr>
          <p:spPr>
            <a:xfrm>
              <a:off x="2054075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3" name="Google Shape;15993;p32"/>
            <p:cNvSpPr/>
            <p:nvPr/>
          </p:nvSpPr>
          <p:spPr>
            <a:xfrm>
              <a:off x="21458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4" name="Google Shape;15994;p32"/>
            <p:cNvSpPr/>
            <p:nvPr/>
          </p:nvSpPr>
          <p:spPr>
            <a:xfrm>
              <a:off x="2237800" y="53305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5" name="Google Shape;15995;p32"/>
            <p:cNvSpPr/>
            <p:nvPr/>
          </p:nvSpPr>
          <p:spPr>
            <a:xfrm>
              <a:off x="23295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6" name="Google Shape;15996;p32"/>
            <p:cNvSpPr/>
            <p:nvPr/>
          </p:nvSpPr>
          <p:spPr>
            <a:xfrm>
              <a:off x="242132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7" name="Google Shape;15997;p32"/>
            <p:cNvSpPr/>
            <p:nvPr/>
          </p:nvSpPr>
          <p:spPr>
            <a:xfrm>
              <a:off x="25132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8" name="Google Shape;15998;p32"/>
            <p:cNvSpPr/>
            <p:nvPr/>
          </p:nvSpPr>
          <p:spPr>
            <a:xfrm>
              <a:off x="260500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9" name="Google Shape;15999;p32"/>
            <p:cNvSpPr/>
            <p:nvPr/>
          </p:nvSpPr>
          <p:spPr>
            <a:xfrm>
              <a:off x="26969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0" name="Google Shape;16000;p32"/>
            <p:cNvSpPr/>
            <p:nvPr/>
          </p:nvSpPr>
          <p:spPr>
            <a:xfrm>
              <a:off x="27887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1" name="Google Shape;16001;p32"/>
            <p:cNvSpPr/>
            <p:nvPr/>
          </p:nvSpPr>
          <p:spPr>
            <a:xfrm>
              <a:off x="28806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2" name="Google Shape;16002;p32"/>
            <p:cNvSpPr/>
            <p:nvPr/>
          </p:nvSpPr>
          <p:spPr>
            <a:xfrm>
              <a:off x="297242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3" name="Google Shape;16003;p32"/>
            <p:cNvSpPr/>
            <p:nvPr/>
          </p:nvSpPr>
          <p:spPr>
            <a:xfrm>
              <a:off x="30643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4" name="Google Shape;16004;p32"/>
            <p:cNvSpPr/>
            <p:nvPr/>
          </p:nvSpPr>
          <p:spPr>
            <a:xfrm>
              <a:off x="31561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5" name="Google Shape;16005;p32"/>
            <p:cNvSpPr/>
            <p:nvPr/>
          </p:nvSpPr>
          <p:spPr>
            <a:xfrm>
              <a:off x="32478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6" name="Google Shape;16006;p32"/>
            <p:cNvSpPr/>
            <p:nvPr/>
          </p:nvSpPr>
          <p:spPr>
            <a:xfrm>
              <a:off x="333985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7" name="Google Shape;16007;p32"/>
            <p:cNvSpPr/>
            <p:nvPr/>
          </p:nvSpPr>
          <p:spPr>
            <a:xfrm>
              <a:off x="343157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8" name="Google Shape;16008;p32"/>
            <p:cNvSpPr/>
            <p:nvPr/>
          </p:nvSpPr>
          <p:spPr>
            <a:xfrm>
              <a:off x="35235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9" name="Google Shape;16009;p32"/>
            <p:cNvSpPr/>
            <p:nvPr/>
          </p:nvSpPr>
          <p:spPr>
            <a:xfrm>
              <a:off x="6764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0" name="Google Shape;16010;p32"/>
            <p:cNvSpPr/>
            <p:nvPr/>
          </p:nvSpPr>
          <p:spPr>
            <a:xfrm>
              <a:off x="76832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1" name="Google Shape;16011;p32"/>
            <p:cNvSpPr/>
            <p:nvPr/>
          </p:nvSpPr>
          <p:spPr>
            <a:xfrm>
              <a:off x="860125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2" name="Google Shape;16012;p32"/>
            <p:cNvSpPr/>
            <p:nvPr/>
          </p:nvSpPr>
          <p:spPr>
            <a:xfrm>
              <a:off x="9518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3" name="Google Shape;16013;p32"/>
            <p:cNvSpPr/>
            <p:nvPr/>
          </p:nvSpPr>
          <p:spPr>
            <a:xfrm>
              <a:off x="104382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4" name="Google Shape;16014;p32"/>
            <p:cNvSpPr/>
            <p:nvPr/>
          </p:nvSpPr>
          <p:spPr>
            <a:xfrm>
              <a:off x="11355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5" name="Google Shape;16015;p32"/>
            <p:cNvSpPr/>
            <p:nvPr/>
          </p:nvSpPr>
          <p:spPr>
            <a:xfrm>
              <a:off x="1227500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6" name="Google Shape;16016;p32"/>
            <p:cNvSpPr/>
            <p:nvPr/>
          </p:nvSpPr>
          <p:spPr>
            <a:xfrm>
              <a:off x="131927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7" name="Google Shape;16017;p32"/>
            <p:cNvSpPr/>
            <p:nvPr/>
          </p:nvSpPr>
          <p:spPr>
            <a:xfrm>
              <a:off x="1411200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8" name="Google Shape;16018;p32"/>
            <p:cNvSpPr/>
            <p:nvPr/>
          </p:nvSpPr>
          <p:spPr>
            <a:xfrm>
              <a:off x="150300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9" name="Google Shape;16019;p32"/>
            <p:cNvSpPr/>
            <p:nvPr/>
          </p:nvSpPr>
          <p:spPr>
            <a:xfrm>
              <a:off x="15947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0" name="Google Shape;16020;p32"/>
            <p:cNvSpPr/>
            <p:nvPr/>
          </p:nvSpPr>
          <p:spPr>
            <a:xfrm>
              <a:off x="16866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1" name="Google Shape;16021;p32"/>
            <p:cNvSpPr/>
            <p:nvPr/>
          </p:nvSpPr>
          <p:spPr>
            <a:xfrm>
              <a:off x="17784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2" name="Google Shape;16022;p32"/>
            <p:cNvSpPr/>
            <p:nvPr/>
          </p:nvSpPr>
          <p:spPr>
            <a:xfrm>
              <a:off x="187037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3" name="Google Shape;16023;p32"/>
            <p:cNvSpPr/>
            <p:nvPr/>
          </p:nvSpPr>
          <p:spPr>
            <a:xfrm>
              <a:off x="19621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4" name="Google Shape;16024;p32"/>
            <p:cNvSpPr/>
            <p:nvPr/>
          </p:nvSpPr>
          <p:spPr>
            <a:xfrm>
              <a:off x="2054075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5" name="Google Shape;16025;p32"/>
            <p:cNvSpPr/>
            <p:nvPr/>
          </p:nvSpPr>
          <p:spPr>
            <a:xfrm>
              <a:off x="21458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6" name="Google Shape;16026;p32"/>
            <p:cNvSpPr/>
            <p:nvPr/>
          </p:nvSpPr>
          <p:spPr>
            <a:xfrm>
              <a:off x="2237800" y="54225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7" name="Google Shape;16027;p32"/>
            <p:cNvSpPr/>
            <p:nvPr/>
          </p:nvSpPr>
          <p:spPr>
            <a:xfrm>
              <a:off x="23295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8" name="Google Shape;16028;p32"/>
            <p:cNvSpPr/>
            <p:nvPr/>
          </p:nvSpPr>
          <p:spPr>
            <a:xfrm>
              <a:off x="242132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9" name="Google Shape;16029;p32"/>
            <p:cNvSpPr/>
            <p:nvPr/>
          </p:nvSpPr>
          <p:spPr>
            <a:xfrm>
              <a:off x="25132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0" name="Google Shape;16030;p32"/>
            <p:cNvSpPr/>
            <p:nvPr/>
          </p:nvSpPr>
          <p:spPr>
            <a:xfrm>
              <a:off x="260500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1" name="Google Shape;16031;p32"/>
            <p:cNvSpPr/>
            <p:nvPr/>
          </p:nvSpPr>
          <p:spPr>
            <a:xfrm>
              <a:off x="26969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2" name="Google Shape;16032;p32"/>
            <p:cNvSpPr/>
            <p:nvPr/>
          </p:nvSpPr>
          <p:spPr>
            <a:xfrm>
              <a:off x="27887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3" name="Google Shape;16033;p32"/>
            <p:cNvSpPr/>
            <p:nvPr/>
          </p:nvSpPr>
          <p:spPr>
            <a:xfrm>
              <a:off x="28806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4" name="Google Shape;16034;p32"/>
            <p:cNvSpPr/>
            <p:nvPr/>
          </p:nvSpPr>
          <p:spPr>
            <a:xfrm>
              <a:off x="297242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5" name="Google Shape;16035;p32"/>
            <p:cNvSpPr/>
            <p:nvPr/>
          </p:nvSpPr>
          <p:spPr>
            <a:xfrm>
              <a:off x="30643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6" name="Google Shape;16036;p32"/>
            <p:cNvSpPr/>
            <p:nvPr/>
          </p:nvSpPr>
          <p:spPr>
            <a:xfrm>
              <a:off x="31561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7" name="Google Shape;16037;p32"/>
            <p:cNvSpPr/>
            <p:nvPr/>
          </p:nvSpPr>
          <p:spPr>
            <a:xfrm>
              <a:off x="32478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8" name="Google Shape;16038;p32"/>
            <p:cNvSpPr/>
            <p:nvPr/>
          </p:nvSpPr>
          <p:spPr>
            <a:xfrm>
              <a:off x="333985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9" name="Google Shape;16039;p32"/>
            <p:cNvSpPr/>
            <p:nvPr/>
          </p:nvSpPr>
          <p:spPr>
            <a:xfrm>
              <a:off x="343157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0" name="Google Shape;16040;p32"/>
            <p:cNvSpPr/>
            <p:nvPr/>
          </p:nvSpPr>
          <p:spPr>
            <a:xfrm>
              <a:off x="35235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1" name="Google Shape;16041;p32"/>
            <p:cNvSpPr/>
            <p:nvPr/>
          </p:nvSpPr>
          <p:spPr>
            <a:xfrm>
              <a:off x="635875" y="53366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2" name="Google Shape;16042;p32"/>
            <p:cNvSpPr/>
            <p:nvPr/>
          </p:nvSpPr>
          <p:spPr>
            <a:xfrm>
              <a:off x="635875" y="54284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3" name="Google Shape;16043;p32"/>
            <p:cNvSpPr/>
            <p:nvPr/>
          </p:nvSpPr>
          <p:spPr>
            <a:xfrm>
              <a:off x="635875" y="52447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4" name="Google Shape;16044;p32"/>
            <p:cNvSpPr/>
            <p:nvPr/>
          </p:nvSpPr>
          <p:spPr>
            <a:xfrm>
              <a:off x="635875" y="5152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5" name="Google Shape;16045;p32"/>
            <p:cNvSpPr/>
            <p:nvPr/>
          </p:nvSpPr>
          <p:spPr>
            <a:xfrm>
              <a:off x="635875" y="50610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6" name="Google Shape;16046;p32"/>
            <p:cNvSpPr/>
            <p:nvPr/>
          </p:nvSpPr>
          <p:spPr>
            <a:xfrm>
              <a:off x="635875" y="49692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7" name="Google Shape;16047;p32"/>
            <p:cNvSpPr/>
            <p:nvPr/>
          </p:nvSpPr>
          <p:spPr>
            <a:xfrm>
              <a:off x="635875" y="487730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8" name="Google Shape;16048;p32"/>
            <p:cNvSpPr/>
            <p:nvPr/>
          </p:nvSpPr>
          <p:spPr>
            <a:xfrm>
              <a:off x="635875" y="47855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9" name="Google Shape;16049;p32"/>
            <p:cNvSpPr/>
            <p:nvPr/>
          </p:nvSpPr>
          <p:spPr>
            <a:xfrm>
              <a:off x="635875" y="4693575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0" name="Google Shape;16050;p32"/>
            <p:cNvSpPr/>
            <p:nvPr/>
          </p:nvSpPr>
          <p:spPr>
            <a:xfrm>
              <a:off x="635875" y="46018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1" name="Google Shape;16051;p32"/>
            <p:cNvSpPr/>
            <p:nvPr/>
          </p:nvSpPr>
          <p:spPr>
            <a:xfrm>
              <a:off x="635875" y="451010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2" name="Google Shape;16052;p32"/>
            <p:cNvSpPr/>
            <p:nvPr/>
          </p:nvSpPr>
          <p:spPr>
            <a:xfrm>
              <a:off x="635875" y="44181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3" name="Google Shape;16053;p32"/>
            <p:cNvSpPr/>
            <p:nvPr/>
          </p:nvSpPr>
          <p:spPr>
            <a:xfrm>
              <a:off x="635875" y="43263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4" name="Google Shape;16054;p32"/>
            <p:cNvSpPr/>
            <p:nvPr/>
          </p:nvSpPr>
          <p:spPr>
            <a:xfrm>
              <a:off x="635875" y="42344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5" name="Google Shape;16055;p32"/>
            <p:cNvSpPr/>
            <p:nvPr/>
          </p:nvSpPr>
          <p:spPr>
            <a:xfrm>
              <a:off x="635875" y="41426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6" name="Google Shape;16056;p32"/>
            <p:cNvSpPr/>
            <p:nvPr/>
          </p:nvSpPr>
          <p:spPr>
            <a:xfrm>
              <a:off x="635875" y="40507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7" name="Google Shape;16057;p32"/>
            <p:cNvSpPr/>
            <p:nvPr/>
          </p:nvSpPr>
          <p:spPr>
            <a:xfrm>
              <a:off x="635875" y="395895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8" name="Google Shape;16058;p32"/>
            <p:cNvSpPr/>
            <p:nvPr/>
          </p:nvSpPr>
          <p:spPr>
            <a:xfrm>
              <a:off x="635875" y="3867025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9" name="Google Shape;16059;p32"/>
            <p:cNvSpPr/>
            <p:nvPr/>
          </p:nvSpPr>
          <p:spPr>
            <a:xfrm>
              <a:off x="635875" y="37752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0" name="Google Shape;16060;p32"/>
            <p:cNvSpPr/>
            <p:nvPr/>
          </p:nvSpPr>
          <p:spPr>
            <a:xfrm>
              <a:off x="635875" y="36835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1" name="Google Shape;16061;p32"/>
            <p:cNvSpPr/>
            <p:nvPr/>
          </p:nvSpPr>
          <p:spPr>
            <a:xfrm>
              <a:off x="635875" y="35915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2" name="Google Shape;16062;p32"/>
            <p:cNvSpPr/>
            <p:nvPr/>
          </p:nvSpPr>
          <p:spPr>
            <a:xfrm>
              <a:off x="635875" y="34998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3" name="Google Shape;16063;p32"/>
            <p:cNvSpPr/>
            <p:nvPr/>
          </p:nvSpPr>
          <p:spPr>
            <a:xfrm>
              <a:off x="635875" y="34078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4" name="Google Shape;16064;p32"/>
            <p:cNvSpPr/>
            <p:nvPr/>
          </p:nvSpPr>
          <p:spPr>
            <a:xfrm>
              <a:off x="635875" y="33160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5" name="Google Shape;16065;p32"/>
            <p:cNvSpPr/>
            <p:nvPr/>
          </p:nvSpPr>
          <p:spPr>
            <a:xfrm>
              <a:off x="635875" y="32241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6" name="Google Shape;16066;p32"/>
            <p:cNvSpPr/>
            <p:nvPr/>
          </p:nvSpPr>
          <p:spPr>
            <a:xfrm>
              <a:off x="635875" y="31324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7" name="Google Shape;16067;p32"/>
            <p:cNvSpPr/>
            <p:nvPr/>
          </p:nvSpPr>
          <p:spPr>
            <a:xfrm>
              <a:off x="635875" y="304045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8" name="Google Shape;16068;p32"/>
            <p:cNvSpPr/>
            <p:nvPr/>
          </p:nvSpPr>
          <p:spPr>
            <a:xfrm>
              <a:off x="635875" y="29487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9" name="Google Shape;16069;p32"/>
            <p:cNvSpPr/>
            <p:nvPr/>
          </p:nvSpPr>
          <p:spPr>
            <a:xfrm>
              <a:off x="635875" y="285690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0" name="Google Shape;16070;p32"/>
            <p:cNvSpPr/>
            <p:nvPr/>
          </p:nvSpPr>
          <p:spPr>
            <a:xfrm>
              <a:off x="635875" y="2764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1" name="Google Shape;16071;p32"/>
            <p:cNvSpPr/>
            <p:nvPr/>
          </p:nvSpPr>
          <p:spPr>
            <a:xfrm>
              <a:off x="635875" y="26732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2" name="Google Shape;16072;p32"/>
            <p:cNvSpPr/>
            <p:nvPr/>
          </p:nvSpPr>
          <p:spPr>
            <a:xfrm>
              <a:off x="635875" y="25812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3" name="Google Shape;16073;p32"/>
            <p:cNvSpPr/>
            <p:nvPr/>
          </p:nvSpPr>
          <p:spPr>
            <a:xfrm>
              <a:off x="635875" y="24895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4" name="Google Shape;16074;p32"/>
            <p:cNvSpPr/>
            <p:nvPr/>
          </p:nvSpPr>
          <p:spPr>
            <a:xfrm>
              <a:off x="635875" y="2397575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5" name="Google Shape;16075;p32"/>
            <p:cNvSpPr/>
            <p:nvPr/>
          </p:nvSpPr>
          <p:spPr>
            <a:xfrm>
              <a:off x="635875" y="230582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6" name="Google Shape;16076;p32"/>
            <p:cNvSpPr/>
            <p:nvPr/>
          </p:nvSpPr>
          <p:spPr>
            <a:xfrm>
              <a:off x="635875" y="2213850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7" name="Google Shape;16077;p32"/>
            <p:cNvSpPr/>
            <p:nvPr/>
          </p:nvSpPr>
          <p:spPr>
            <a:xfrm>
              <a:off x="635875" y="21221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8" name="Google Shape;16078;p32"/>
            <p:cNvSpPr/>
            <p:nvPr/>
          </p:nvSpPr>
          <p:spPr>
            <a:xfrm>
              <a:off x="635875" y="20303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9" name="Google Shape;16079;p32"/>
            <p:cNvSpPr/>
            <p:nvPr/>
          </p:nvSpPr>
          <p:spPr>
            <a:xfrm>
              <a:off x="635875" y="19384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0" name="Google Shape;16080;p32"/>
            <p:cNvSpPr/>
            <p:nvPr/>
          </p:nvSpPr>
          <p:spPr>
            <a:xfrm>
              <a:off x="635875" y="18466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1" name="Google Shape;16081;p32"/>
            <p:cNvSpPr/>
            <p:nvPr/>
          </p:nvSpPr>
          <p:spPr>
            <a:xfrm>
              <a:off x="635875" y="17546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2" name="Google Shape;16082;p32"/>
            <p:cNvSpPr/>
            <p:nvPr/>
          </p:nvSpPr>
          <p:spPr>
            <a:xfrm>
              <a:off x="635875" y="16629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3" name="Google Shape;16083;p32"/>
            <p:cNvSpPr/>
            <p:nvPr/>
          </p:nvSpPr>
          <p:spPr>
            <a:xfrm>
              <a:off x="635875" y="1571025"/>
              <a:ext cx="2940550" cy="1600"/>
            </a:xfrm>
            <a:custGeom>
              <a:avLst/>
              <a:gdLst/>
              <a:ahLst/>
              <a:cxnLst/>
              <a:rect l="l" t="t" r="r" b="b"/>
              <a:pathLst>
                <a:path w="117622" h="64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4" name="Google Shape;16084;p32"/>
            <p:cNvSpPr/>
            <p:nvPr/>
          </p:nvSpPr>
          <p:spPr>
            <a:xfrm>
              <a:off x="635875" y="14792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5" name="Google Shape;16085;p32"/>
            <p:cNvSpPr/>
            <p:nvPr/>
          </p:nvSpPr>
          <p:spPr>
            <a:xfrm>
              <a:off x="635875" y="13874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6" name="Google Shape;16086;p32"/>
            <p:cNvSpPr/>
            <p:nvPr/>
          </p:nvSpPr>
          <p:spPr>
            <a:xfrm>
              <a:off x="635875" y="12955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7" name="Google Shape;16087;p32"/>
            <p:cNvSpPr/>
            <p:nvPr/>
          </p:nvSpPr>
          <p:spPr>
            <a:xfrm>
              <a:off x="635875" y="12037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8" name="Google Shape;16088;p32"/>
            <p:cNvSpPr/>
            <p:nvPr/>
          </p:nvSpPr>
          <p:spPr>
            <a:xfrm>
              <a:off x="635875" y="11118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9" name="Google Shape;16089;p32"/>
            <p:cNvSpPr/>
            <p:nvPr/>
          </p:nvSpPr>
          <p:spPr>
            <a:xfrm>
              <a:off x="7737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0" name="Google Shape;16090;p32"/>
            <p:cNvSpPr/>
            <p:nvPr/>
          </p:nvSpPr>
          <p:spPr>
            <a:xfrm>
              <a:off x="6819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1" name="Google Shape;16091;p32"/>
            <p:cNvSpPr/>
            <p:nvPr/>
          </p:nvSpPr>
          <p:spPr>
            <a:xfrm>
              <a:off x="8656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2" name="Google Shape;16092;p32"/>
            <p:cNvSpPr/>
            <p:nvPr/>
          </p:nvSpPr>
          <p:spPr>
            <a:xfrm>
              <a:off x="95740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3" name="Google Shape;16093;p32"/>
            <p:cNvSpPr/>
            <p:nvPr/>
          </p:nvSpPr>
          <p:spPr>
            <a:xfrm>
              <a:off x="1049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4" name="Google Shape;16094;p32"/>
            <p:cNvSpPr/>
            <p:nvPr/>
          </p:nvSpPr>
          <p:spPr>
            <a:xfrm>
              <a:off x="11411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5" name="Google Shape;16095;p32"/>
            <p:cNvSpPr/>
            <p:nvPr/>
          </p:nvSpPr>
          <p:spPr>
            <a:xfrm>
              <a:off x="1232875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6" name="Google Shape;16096;p32"/>
            <p:cNvSpPr/>
            <p:nvPr/>
          </p:nvSpPr>
          <p:spPr>
            <a:xfrm>
              <a:off x="13248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7" name="Google Shape;16097;p32"/>
            <p:cNvSpPr/>
            <p:nvPr/>
          </p:nvSpPr>
          <p:spPr>
            <a:xfrm>
              <a:off x="14165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8" name="Google Shape;16098;p32"/>
            <p:cNvSpPr/>
            <p:nvPr/>
          </p:nvSpPr>
          <p:spPr>
            <a:xfrm>
              <a:off x="150855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9" name="Google Shape;16099;p32"/>
            <p:cNvSpPr/>
            <p:nvPr/>
          </p:nvSpPr>
          <p:spPr>
            <a:xfrm>
              <a:off x="16003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0" name="Google Shape;16100;p32"/>
            <p:cNvSpPr/>
            <p:nvPr/>
          </p:nvSpPr>
          <p:spPr>
            <a:xfrm>
              <a:off x="16922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1" name="Google Shape;16101;p32"/>
            <p:cNvSpPr/>
            <p:nvPr/>
          </p:nvSpPr>
          <p:spPr>
            <a:xfrm>
              <a:off x="17840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2" name="Google Shape;16102;p32"/>
            <p:cNvSpPr/>
            <p:nvPr/>
          </p:nvSpPr>
          <p:spPr>
            <a:xfrm>
              <a:off x="1875750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3" name="Google Shape;16103;p32"/>
            <p:cNvSpPr/>
            <p:nvPr/>
          </p:nvSpPr>
          <p:spPr>
            <a:xfrm>
              <a:off x="19677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4" name="Google Shape;16104;p32"/>
            <p:cNvSpPr/>
            <p:nvPr/>
          </p:nvSpPr>
          <p:spPr>
            <a:xfrm>
              <a:off x="2059450" y="1065050"/>
              <a:ext cx="1675" cy="4410900"/>
            </a:xfrm>
            <a:custGeom>
              <a:avLst/>
              <a:gdLst/>
              <a:ahLst/>
              <a:cxnLst/>
              <a:rect l="l" t="t" r="r" b="b"/>
              <a:pathLst>
                <a:path w="67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5" name="Google Shape;16105;p32"/>
            <p:cNvSpPr/>
            <p:nvPr/>
          </p:nvSpPr>
          <p:spPr>
            <a:xfrm>
              <a:off x="21514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6" name="Google Shape;16106;p32"/>
            <p:cNvSpPr/>
            <p:nvPr/>
          </p:nvSpPr>
          <p:spPr>
            <a:xfrm>
              <a:off x="2243175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7" name="Google Shape;16107;p32"/>
            <p:cNvSpPr/>
            <p:nvPr/>
          </p:nvSpPr>
          <p:spPr>
            <a:xfrm>
              <a:off x="23350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8" name="Google Shape;16108;p32"/>
            <p:cNvSpPr/>
            <p:nvPr/>
          </p:nvSpPr>
          <p:spPr>
            <a:xfrm>
              <a:off x="24268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9" name="Google Shape;16109;p32"/>
            <p:cNvSpPr/>
            <p:nvPr/>
          </p:nvSpPr>
          <p:spPr>
            <a:xfrm>
              <a:off x="25188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0" name="Google Shape;16110;p32"/>
            <p:cNvSpPr/>
            <p:nvPr/>
          </p:nvSpPr>
          <p:spPr>
            <a:xfrm>
              <a:off x="26106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1" name="Google Shape;16111;p32"/>
            <p:cNvSpPr/>
            <p:nvPr/>
          </p:nvSpPr>
          <p:spPr>
            <a:xfrm>
              <a:off x="27023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5" y="17643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2" name="Google Shape;16112;p32"/>
            <p:cNvSpPr/>
            <p:nvPr/>
          </p:nvSpPr>
          <p:spPr>
            <a:xfrm>
              <a:off x="279425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3" name="Google Shape;16113;p32"/>
            <p:cNvSpPr/>
            <p:nvPr/>
          </p:nvSpPr>
          <p:spPr>
            <a:xfrm>
              <a:off x="2886050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4" name="Google Shape;16114;p32"/>
            <p:cNvSpPr/>
            <p:nvPr/>
          </p:nvSpPr>
          <p:spPr>
            <a:xfrm>
              <a:off x="297797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5" name="Google Shape;16115;p32"/>
            <p:cNvSpPr/>
            <p:nvPr/>
          </p:nvSpPr>
          <p:spPr>
            <a:xfrm>
              <a:off x="30697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6" name="Google Shape;16116;p32"/>
            <p:cNvSpPr/>
            <p:nvPr/>
          </p:nvSpPr>
          <p:spPr>
            <a:xfrm>
              <a:off x="31616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7" name="Google Shape;16117;p32"/>
            <p:cNvSpPr/>
            <p:nvPr/>
          </p:nvSpPr>
          <p:spPr>
            <a:xfrm>
              <a:off x="325342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8" name="Google Shape;16118;p32"/>
            <p:cNvSpPr/>
            <p:nvPr/>
          </p:nvSpPr>
          <p:spPr>
            <a:xfrm>
              <a:off x="3345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9" name="Google Shape;16119;p32"/>
            <p:cNvSpPr/>
            <p:nvPr/>
          </p:nvSpPr>
          <p:spPr>
            <a:xfrm>
              <a:off x="343712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0" name="Google Shape;16120;p32"/>
            <p:cNvSpPr/>
            <p:nvPr/>
          </p:nvSpPr>
          <p:spPr>
            <a:xfrm>
              <a:off x="35289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2" name="Google Shape;16122;p33"/>
          <p:cNvSpPr/>
          <p:nvPr/>
        </p:nvSpPr>
        <p:spPr>
          <a:xfrm>
            <a:off x="-214975" y="3963813"/>
            <a:ext cx="928204" cy="975843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3" name="Google Shape;16123;p33"/>
          <p:cNvSpPr/>
          <p:nvPr/>
        </p:nvSpPr>
        <p:spPr>
          <a:xfrm>
            <a:off x="8872872" y="246175"/>
            <a:ext cx="550800" cy="2247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4" name="Google Shape;16124;p33"/>
          <p:cNvSpPr/>
          <p:nvPr/>
        </p:nvSpPr>
        <p:spPr>
          <a:xfrm>
            <a:off x="8519900" y="1931816"/>
            <a:ext cx="1609800" cy="1609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7" name="Google Shape;1687;p3"/>
          <p:cNvGrpSpPr/>
          <p:nvPr/>
        </p:nvGrpSpPr>
        <p:grpSpPr>
          <a:xfrm rot="5400000">
            <a:off x="1416205" y="-2099758"/>
            <a:ext cx="6311597" cy="9467556"/>
            <a:chOff x="635875" y="1065050"/>
            <a:chExt cx="2940550" cy="4410900"/>
          </a:xfrm>
        </p:grpSpPr>
        <p:sp>
          <p:nvSpPr>
            <p:cNvPr id="1688" name="Google Shape;1688;p3"/>
            <p:cNvSpPr/>
            <p:nvPr/>
          </p:nvSpPr>
          <p:spPr>
            <a:xfrm>
              <a:off x="6764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"/>
            <p:cNvSpPr/>
            <p:nvPr/>
          </p:nvSpPr>
          <p:spPr>
            <a:xfrm>
              <a:off x="76832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"/>
            <p:cNvSpPr/>
            <p:nvPr/>
          </p:nvSpPr>
          <p:spPr>
            <a:xfrm>
              <a:off x="860125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"/>
            <p:cNvSpPr/>
            <p:nvPr/>
          </p:nvSpPr>
          <p:spPr>
            <a:xfrm>
              <a:off x="9518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"/>
            <p:cNvSpPr/>
            <p:nvPr/>
          </p:nvSpPr>
          <p:spPr>
            <a:xfrm>
              <a:off x="104382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"/>
            <p:cNvSpPr/>
            <p:nvPr/>
          </p:nvSpPr>
          <p:spPr>
            <a:xfrm>
              <a:off x="11355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"/>
            <p:cNvSpPr/>
            <p:nvPr/>
          </p:nvSpPr>
          <p:spPr>
            <a:xfrm>
              <a:off x="1227500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"/>
            <p:cNvSpPr/>
            <p:nvPr/>
          </p:nvSpPr>
          <p:spPr>
            <a:xfrm>
              <a:off x="131927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"/>
            <p:cNvSpPr/>
            <p:nvPr/>
          </p:nvSpPr>
          <p:spPr>
            <a:xfrm>
              <a:off x="1411200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"/>
            <p:cNvSpPr/>
            <p:nvPr/>
          </p:nvSpPr>
          <p:spPr>
            <a:xfrm>
              <a:off x="150300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"/>
            <p:cNvSpPr/>
            <p:nvPr/>
          </p:nvSpPr>
          <p:spPr>
            <a:xfrm>
              <a:off x="15947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"/>
            <p:cNvSpPr/>
            <p:nvPr/>
          </p:nvSpPr>
          <p:spPr>
            <a:xfrm>
              <a:off x="16866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"/>
            <p:cNvSpPr/>
            <p:nvPr/>
          </p:nvSpPr>
          <p:spPr>
            <a:xfrm>
              <a:off x="17784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"/>
            <p:cNvSpPr/>
            <p:nvPr/>
          </p:nvSpPr>
          <p:spPr>
            <a:xfrm>
              <a:off x="187037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"/>
            <p:cNvSpPr/>
            <p:nvPr/>
          </p:nvSpPr>
          <p:spPr>
            <a:xfrm>
              <a:off x="19621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"/>
            <p:cNvSpPr/>
            <p:nvPr/>
          </p:nvSpPr>
          <p:spPr>
            <a:xfrm>
              <a:off x="2054075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"/>
            <p:cNvSpPr/>
            <p:nvPr/>
          </p:nvSpPr>
          <p:spPr>
            <a:xfrm>
              <a:off x="21458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"/>
            <p:cNvSpPr/>
            <p:nvPr/>
          </p:nvSpPr>
          <p:spPr>
            <a:xfrm>
              <a:off x="2237800" y="11059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"/>
            <p:cNvSpPr/>
            <p:nvPr/>
          </p:nvSpPr>
          <p:spPr>
            <a:xfrm>
              <a:off x="23295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"/>
            <p:cNvSpPr/>
            <p:nvPr/>
          </p:nvSpPr>
          <p:spPr>
            <a:xfrm>
              <a:off x="242132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"/>
            <p:cNvSpPr/>
            <p:nvPr/>
          </p:nvSpPr>
          <p:spPr>
            <a:xfrm>
              <a:off x="25132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"/>
            <p:cNvSpPr/>
            <p:nvPr/>
          </p:nvSpPr>
          <p:spPr>
            <a:xfrm>
              <a:off x="260500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"/>
            <p:cNvSpPr/>
            <p:nvPr/>
          </p:nvSpPr>
          <p:spPr>
            <a:xfrm>
              <a:off x="26969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"/>
            <p:cNvSpPr/>
            <p:nvPr/>
          </p:nvSpPr>
          <p:spPr>
            <a:xfrm>
              <a:off x="27887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"/>
            <p:cNvSpPr/>
            <p:nvPr/>
          </p:nvSpPr>
          <p:spPr>
            <a:xfrm>
              <a:off x="28806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"/>
            <p:cNvSpPr/>
            <p:nvPr/>
          </p:nvSpPr>
          <p:spPr>
            <a:xfrm>
              <a:off x="297242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"/>
            <p:cNvSpPr/>
            <p:nvPr/>
          </p:nvSpPr>
          <p:spPr>
            <a:xfrm>
              <a:off x="30643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"/>
            <p:cNvSpPr/>
            <p:nvPr/>
          </p:nvSpPr>
          <p:spPr>
            <a:xfrm>
              <a:off x="31561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"/>
            <p:cNvSpPr/>
            <p:nvPr/>
          </p:nvSpPr>
          <p:spPr>
            <a:xfrm>
              <a:off x="32478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"/>
            <p:cNvSpPr/>
            <p:nvPr/>
          </p:nvSpPr>
          <p:spPr>
            <a:xfrm>
              <a:off x="333985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"/>
            <p:cNvSpPr/>
            <p:nvPr/>
          </p:nvSpPr>
          <p:spPr>
            <a:xfrm>
              <a:off x="343157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"/>
            <p:cNvSpPr/>
            <p:nvPr/>
          </p:nvSpPr>
          <p:spPr>
            <a:xfrm>
              <a:off x="35235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"/>
            <p:cNvSpPr/>
            <p:nvPr/>
          </p:nvSpPr>
          <p:spPr>
            <a:xfrm>
              <a:off x="6764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"/>
            <p:cNvSpPr/>
            <p:nvPr/>
          </p:nvSpPr>
          <p:spPr>
            <a:xfrm>
              <a:off x="76832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"/>
            <p:cNvSpPr/>
            <p:nvPr/>
          </p:nvSpPr>
          <p:spPr>
            <a:xfrm>
              <a:off x="860125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"/>
            <p:cNvSpPr/>
            <p:nvPr/>
          </p:nvSpPr>
          <p:spPr>
            <a:xfrm>
              <a:off x="9518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"/>
            <p:cNvSpPr/>
            <p:nvPr/>
          </p:nvSpPr>
          <p:spPr>
            <a:xfrm>
              <a:off x="104382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"/>
            <p:cNvSpPr/>
            <p:nvPr/>
          </p:nvSpPr>
          <p:spPr>
            <a:xfrm>
              <a:off x="11355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"/>
            <p:cNvSpPr/>
            <p:nvPr/>
          </p:nvSpPr>
          <p:spPr>
            <a:xfrm>
              <a:off x="1227500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"/>
            <p:cNvSpPr/>
            <p:nvPr/>
          </p:nvSpPr>
          <p:spPr>
            <a:xfrm>
              <a:off x="131927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"/>
            <p:cNvSpPr/>
            <p:nvPr/>
          </p:nvSpPr>
          <p:spPr>
            <a:xfrm>
              <a:off x="1411200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"/>
            <p:cNvSpPr/>
            <p:nvPr/>
          </p:nvSpPr>
          <p:spPr>
            <a:xfrm>
              <a:off x="150300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"/>
            <p:cNvSpPr/>
            <p:nvPr/>
          </p:nvSpPr>
          <p:spPr>
            <a:xfrm>
              <a:off x="15947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"/>
            <p:cNvSpPr/>
            <p:nvPr/>
          </p:nvSpPr>
          <p:spPr>
            <a:xfrm>
              <a:off x="16866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"/>
            <p:cNvSpPr/>
            <p:nvPr/>
          </p:nvSpPr>
          <p:spPr>
            <a:xfrm>
              <a:off x="17784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"/>
            <p:cNvSpPr/>
            <p:nvPr/>
          </p:nvSpPr>
          <p:spPr>
            <a:xfrm>
              <a:off x="187037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"/>
            <p:cNvSpPr/>
            <p:nvPr/>
          </p:nvSpPr>
          <p:spPr>
            <a:xfrm>
              <a:off x="19621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"/>
            <p:cNvSpPr/>
            <p:nvPr/>
          </p:nvSpPr>
          <p:spPr>
            <a:xfrm>
              <a:off x="2054075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"/>
            <p:cNvSpPr/>
            <p:nvPr/>
          </p:nvSpPr>
          <p:spPr>
            <a:xfrm>
              <a:off x="21458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"/>
            <p:cNvSpPr/>
            <p:nvPr/>
          </p:nvSpPr>
          <p:spPr>
            <a:xfrm>
              <a:off x="2237800" y="11978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"/>
            <p:cNvSpPr/>
            <p:nvPr/>
          </p:nvSpPr>
          <p:spPr>
            <a:xfrm>
              <a:off x="23295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"/>
            <p:cNvSpPr/>
            <p:nvPr/>
          </p:nvSpPr>
          <p:spPr>
            <a:xfrm>
              <a:off x="242132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"/>
            <p:cNvSpPr/>
            <p:nvPr/>
          </p:nvSpPr>
          <p:spPr>
            <a:xfrm>
              <a:off x="25132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"/>
            <p:cNvSpPr/>
            <p:nvPr/>
          </p:nvSpPr>
          <p:spPr>
            <a:xfrm>
              <a:off x="260500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"/>
            <p:cNvSpPr/>
            <p:nvPr/>
          </p:nvSpPr>
          <p:spPr>
            <a:xfrm>
              <a:off x="26969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"/>
            <p:cNvSpPr/>
            <p:nvPr/>
          </p:nvSpPr>
          <p:spPr>
            <a:xfrm>
              <a:off x="27887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"/>
            <p:cNvSpPr/>
            <p:nvPr/>
          </p:nvSpPr>
          <p:spPr>
            <a:xfrm>
              <a:off x="28806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"/>
            <p:cNvSpPr/>
            <p:nvPr/>
          </p:nvSpPr>
          <p:spPr>
            <a:xfrm>
              <a:off x="297242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"/>
            <p:cNvSpPr/>
            <p:nvPr/>
          </p:nvSpPr>
          <p:spPr>
            <a:xfrm>
              <a:off x="30643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"/>
            <p:cNvSpPr/>
            <p:nvPr/>
          </p:nvSpPr>
          <p:spPr>
            <a:xfrm>
              <a:off x="31561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"/>
            <p:cNvSpPr/>
            <p:nvPr/>
          </p:nvSpPr>
          <p:spPr>
            <a:xfrm>
              <a:off x="32478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"/>
            <p:cNvSpPr/>
            <p:nvPr/>
          </p:nvSpPr>
          <p:spPr>
            <a:xfrm>
              <a:off x="333985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"/>
            <p:cNvSpPr/>
            <p:nvPr/>
          </p:nvSpPr>
          <p:spPr>
            <a:xfrm>
              <a:off x="343157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"/>
            <p:cNvSpPr/>
            <p:nvPr/>
          </p:nvSpPr>
          <p:spPr>
            <a:xfrm>
              <a:off x="35235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"/>
            <p:cNvSpPr/>
            <p:nvPr/>
          </p:nvSpPr>
          <p:spPr>
            <a:xfrm>
              <a:off x="6764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"/>
            <p:cNvSpPr/>
            <p:nvPr/>
          </p:nvSpPr>
          <p:spPr>
            <a:xfrm>
              <a:off x="76832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"/>
            <p:cNvSpPr/>
            <p:nvPr/>
          </p:nvSpPr>
          <p:spPr>
            <a:xfrm>
              <a:off x="860125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"/>
            <p:cNvSpPr/>
            <p:nvPr/>
          </p:nvSpPr>
          <p:spPr>
            <a:xfrm>
              <a:off x="9518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"/>
            <p:cNvSpPr/>
            <p:nvPr/>
          </p:nvSpPr>
          <p:spPr>
            <a:xfrm>
              <a:off x="104382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"/>
            <p:cNvSpPr/>
            <p:nvPr/>
          </p:nvSpPr>
          <p:spPr>
            <a:xfrm>
              <a:off x="11355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"/>
            <p:cNvSpPr/>
            <p:nvPr/>
          </p:nvSpPr>
          <p:spPr>
            <a:xfrm>
              <a:off x="1227500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"/>
            <p:cNvSpPr/>
            <p:nvPr/>
          </p:nvSpPr>
          <p:spPr>
            <a:xfrm>
              <a:off x="131927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"/>
            <p:cNvSpPr/>
            <p:nvPr/>
          </p:nvSpPr>
          <p:spPr>
            <a:xfrm>
              <a:off x="1411200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"/>
            <p:cNvSpPr/>
            <p:nvPr/>
          </p:nvSpPr>
          <p:spPr>
            <a:xfrm>
              <a:off x="150300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"/>
            <p:cNvSpPr/>
            <p:nvPr/>
          </p:nvSpPr>
          <p:spPr>
            <a:xfrm>
              <a:off x="15947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"/>
            <p:cNvSpPr/>
            <p:nvPr/>
          </p:nvSpPr>
          <p:spPr>
            <a:xfrm>
              <a:off x="16866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"/>
            <p:cNvSpPr/>
            <p:nvPr/>
          </p:nvSpPr>
          <p:spPr>
            <a:xfrm>
              <a:off x="17784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"/>
            <p:cNvSpPr/>
            <p:nvPr/>
          </p:nvSpPr>
          <p:spPr>
            <a:xfrm>
              <a:off x="187037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"/>
            <p:cNvSpPr/>
            <p:nvPr/>
          </p:nvSpPr>
          <p:spPr>
            <a:xfrm>
              <a:off x="19621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"/>
            <p:cNvSpPr/>
            <p:nvPr/>
          </p:nvSpPr>
          <p:spPr>
            <a:xfrm>
              <a:off x="2054075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"/>
            <p:cNvSpPr/>
            <p:nvPr/>
          </p:nvSpPr>
          <p:spPr>
            <a:xfrm>
              <a:off x="21458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"/>
            <p:cNvSpPr/>
            <p:nvPr/>
          </p:nvSpPr>
          <p:spPr>
            <a:xfrm>
              <a:off x="2237800" y="12896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"/>
            <p:cNvSpPr/>
            <p:nvPr/>
          </p:nvSpPr>
          <p:spPr>
            <a:xfrm>
              <a:off x="23295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"/>
            <p:cNvSpPr/>
            <p:nvPr/>
          </p:nvSpPr>
          <p:spPr>
            <a:xfrm>
              <a:off x="242132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"/>
            <p:cNvSpPr/>
            <p:nvPr/>
          </p:nvSpPr>
          <p:spPr>
            <a:xfrm>
              <a:off x="25132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"/>
            <p:cNvSpPr/>
            <p:nvPr/>
          </p:nvSpPr>
          <p:spPr>
            <a:xfrm>
              <a:off x="260500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"/>
            <p:cNvSpPr/>
            <p:nvPr/>
          </p:nvSpPr>
          <p:spPr>
            <a:xfrm>
              <a:off x="26969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"/>
            <p:cNvSpPr/>
            <p:nvPr/>
          </p:nvSpPr>
          <p:spPr>
            <a:xfrm>
              <a:off x="27887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"/>
            <p:cNvSpPr/>
            <p:nvPr/>
          </p:nvSpPr>
          <p:spPr>
            <a:xfrm>
              <a:off x="28806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"/>
            <p:cNvSpPr/>
            <p:nvPr/>
          </p:nvSpPr>
          <p:spPr>
            <a:xfrm>
              <a:off x="297242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"/>
            <p:cNvSpPr/>
            <p:nvPr/>
          </p:nvSpPr>
          <p:spPr>
            <a:xfrm>
              <a:off x="30643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"/>
            <p:cNvSpPr/>
            <p:nvPr/>
          </p:nvSpPr>
          <p:spPr>
            <a:xfrm>
              <a:off x="31561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"/>
            <p:cNvSpPr/>
            <p:nvPr/>
          </p:nvSpPr>
          <p:spPr>
            <a:xfrm>
              <a:off x="32478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"/>
            <p:cNvSpPr/>
            <p:nvPr/>
          </p:nvSpPr>
          <p:spPr>
            <a:xfrm>
              <a:off x="333985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"/>
            <p:cNvSpPr/>
            <p:nvPr/>
          </p:nvSpPr>
          <p:spPr>
            <a:xfrm>
              <a:off x="343157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"/>
            <p:cNvSpPr/>
            <p:nvPr/>
          </p:nvSpPr>
          <p:spPr>
            <a:xfrm>
              <a:off x="35235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"/>
            <p:cNvSpPr/>
            <p:nvPr/>
          </p:nvSpPr>
          <p:spPr>
            <a:xfrm>
              <a:off x="6764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"/>
            <p:cNvSpPr/>
            <p:nvPr/>
          </p:nvSpPr>
          <p:spPr>
            <a:xfrm>
              <a:off x="76832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"/>
            <p:cNvSpPr/>
            <p:nvPr/>
          </p:nvSpPr>
          <p:spPr>
            <a:xfrm>
              <a:off x="860125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"/>
            <p:cNvSpPr/>
            <p:nvPr/>
          </p:nvSpPr>
          <p:spPr>
            <a:xfrm>
              <a:off x="9518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"/>
            <p:cNvSpPr/>
            <p:nvPr/>
          </p:nvSpPr>
          <p:spPr>
            <a:xfrm>
              <a:off x="104382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"/>
            <p:cNvSpPr/>
            <p:nvPr/>
          </p:nvSpPr>
          <p:spPr>
            <a:xfrm>
              <a:off x="11355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"/>
            <p:cNvSpPr/>
            <p:nvPr/>
          </p:nvSpPr>
          <p:spPr>
            <a:xfrm>
              <a:off x="1227500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1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"/>
            <p:cNvSpPr/>
            <p:nvPr/>
          </p:nvSpPr>
          <p:spPr>
            <a:xfrm>
              <a:off x="131927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"/>
            <p:cNvSpPr/>
            <p:nvPr/>
          </p:nvSpPr>
          <p:spPr>
            <a:xfrm>
              <a:off x="1411200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"/>
            <p:cNvSpPr/>
            <p:nvPr/>
          </p:nvSpPr>
          <p:spPr>
            <a:xfrm>
              <a:off x="150300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0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"/>
            <p:cNvSpPr/>
            <p:nvPr/>
          </p:nvSpPr>
          <p:spPr>
            <a:xfrm>
              <a:off x="15947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94" y="503"/>
                    <a:pt x="503" y="394"/>
                    <a:pt x="503" y="251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"/>
            <p:cNvSpPr/>
            <p:nvPr/>
          </p:nvSpPr>
          <p:spPr>
            <a:xfrm>
              <a:off x="16866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"/>
            <p:cNvSpPr/>
            <p:nvPr/>
          </p:nvSpPr>
          <p:spPr>
            <a:xfrm>
              <a:off x="17784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"/>
            <p:cNvSpPr/>
            <p:nvPr/>
          </p:nvSpPr>
          <p:spPr>
            <a:xfrm>
              <a:off x="187037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"/>
            <p:cNvSpPr/>
            <p:nvPr/>
          </p:nvSpPr>
          <p:spPr>
            <a:xfrm>
              <a:off x="19621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88" y="503"/>
                    <a:pt x="502" y="394"/>
                    <a:pt x="502" y="251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"/>
            <p:cNvSpPr/>
            <p:nvPr/>
          </p:nvSpPr>
          <p:spPr>
            <a:xfrm>
              <a:off x="2054075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52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"/>
            <p:cNvSpPr/>
            <p:nvPr/>
          </p:nvSpPr>
          <p:spPr>
            <a:xfrm>
              <a:off x="21458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"/>
            <p:cNvSpPr/>
            <p:nvPr/>
          </p:nvSpPr>
          <p:spPr>
            <a:xfrm>
              <a:off x="2237800" y="138137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4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"/>
            <p:cNvSpPr/>
            <p:nvPr/>
          </p:nvSpPr>
          <p:spPr>
            <a:xfrm>
              <a:off x="23295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2" y="394"/>
                    <a:pt x="502" y="251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"/>
            <p:cNvSpPr/>
            <p:nvPr/>
          </p:nvSpPr>
          <p:spPr>
            <a:xfrm>
              <a:off x="242132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95" y="503"/>
                    <a:pt x="501" y="394"/>
                    <a:pt x="501" y="251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"/>
            <p:cNvSpPr/>
            <p:nvPr/>
          </p:nvSpPr>
          <p:spPr>
            <a:xfrm>
              <a:off x="25132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"/>
            <p:cNvSpPr/>
            <p:nvPr/>
          </p:nvSpPr>
          <p:spPr>
            <a:xfrm>
              <a:off x="260500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"/>
            <p:cNvSpPr/>
            <p:nvPr/>
          </p:nvSpPr>
          <p:spPr>
            <a:xfrm>
              <a:off x="26969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1"/>
                  </a:cubicBezTo>
                  <a:cubicBezTo>
                    <a:pt x="1" y="394"/>
                    <a:pt x="108" y="503"/>
                    <a:pt x="252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"/>
            <p:cNvSpPr/>
            <p:nvPr/>
          </p:nvSpPr>
          <p:spPr>
            <a:xfrm>
              <a:off x="27887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"/>
            <p:cNvSpPr/>
            <p:nvPr/>
          </p:nvSpPr>
          <p:spPr>
            <a:xfrm>
              <a:off x="28806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3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"/>
            <p:cNvSpPr/>
            <p:nvPr/>
          </p:nvSpPr>
          <p:spPr>
            <a:xfrm>
              <a:off x="297242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"/>
            <p:cNvSpPr/>
            <p:nvPr/>
          </p:nvSpPr>
          <p:spPr>
            <a:xfrm>
              <a:off x="30643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1"/>
                  </a:cubicBezTo>
                  <a:cubicBezTo>
                    <a:pt x="1" y="394"/>
                    <a:pt x="107" y="503"/>
                    <a:pt x="243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"/>
            <p:cNvSpPr/>
            <p:nvPr/>
          </p:nvSpPr>
          <p:spPr>
            <a:xfrm>
              <a:off x="31561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"/>
            <p:cNvSpPr/>
            <p:nvPr/>
          </p:nvSpPr>
          <p:spPr>
            <a:xfrm>
              <a:off x="32478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"/>
            <p:cNvSpPr/>
            <p:nvPr/>
          </p:nvSpPr>
          <p:spPr>
            <a:xfrm>
              <a:off x="333985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"/>
            <p:cNvSpPr/>
            <p:nvPr/>
          </p:nvSpPr>
          <p:spPr>
            <a:xfrm>
              <a:off x="343157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"/>
            <p:cNvSpPr/>
            <p:nvPr/>
          </p:nvSpPr>
          <p:spPr>
            <a:xfrm>
              <a:off x="35235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"/>
            <p:cNvSpPr/>
            <p:nvPr/>
          </p:nvSpPr>
          <p:spPr>
            <a:xfrm>
              <a:off x="6764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"/>
            <p:cNvSpPr/>
            <p:nvPr/>
          </p:nvSpPr>
          <p:spPr>
            <a:xfrm>
              <a:off x="76832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"/>
            <p:cNvSpPr/>
            <p:nvPr/>
          </p:nvSpPr>
          <p:spPr>
            <a:xfrm>
              <a:off x="860125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"/>
            <p:cNvSpPr/>
            <p:nvPr/>
          </p:nvSpPr>
          <p:spPr>
            <a:xfrm>
              <a:off x="9518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"/>
            <p:cNvSpPr/>
            <p:nvPr/>
          </p:nvSpPr>
          <p:spPr>
            <a:xfrm>
              <a:off x="104382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"/>
            <p:cNvSpPr/>
            <p:nvPr/>
          </p:nvSpPr>
          <p:spPr>
            <a:xfrm>
              <a:off x="11355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"/>
            <p:cNvSpPr/>
            <p:nvPr/>
          </p:nvSpPr>
          <p:spPr>
            <a:xfrm>
              <a:off x="1227500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"/>
            <p:cNvSpPr/>
            <p:nvPr/>
          </p:nvSpPr>
          <p:spPr>
            <a:xfrm>
              <a:off x="131927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"/>
            <p:cNvSpPr/>
            <p:nvPr/>
          </p:nvSpPr>
          <p:spPr>
            <a:xfrm>
              <a:off x="1411200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"/>
            <p:cNvSpPr/>
            <p:nvPr/>
          </p:nvSpPr>
          <p:spPr>
            <a:xfrm>
              <a:off x="150300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"/>
            <p:cNvSpPr/>
            <p:nvPr/>
          </p:nvSpPr>
          <p:spPr>
            <a:xfrm>
              <a:off x="15947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"/>
            <p:cNvSpPr/>
            <p:nvPr/>
          </p:nvSpPr>
          <p:spPr>
            <a:xfrm>
              <a:off x="16866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"/>
            <p:cNvSpPr/>
            <p:nvPr/>
          </p:nvSpPr>
          <p:spPr>
            <a:xfrm>
              <a:off x="17784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"/>
            <p:cNvSpPr/>
            <p:nvPr/>
          </p:nvSpPr>
          <p:spPr>
            <a:xfrm>
              <a:off x="187037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"/>
            <p:cNvSpPr/>
            <p:nvPr/>
          </p:nvSpPr>
          <p:spPr>
            <a:xfrm>
              <a:off x="19621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"/>
            <p:cNvSpPr/>
            <p:nvPr/>
          </p:nvSpPr>
          <p:spPr>
            <a:xfrm>
              <a:off x="2054075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"/>
            <p:cNvSpPr/>
            <p:nvPr/>
          </p:nvSpPr>
          <p:spPr>
            <a:xfrm>
              <a:off x="21458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"/>
            <p:cNvSpPr/>
            <p:nvPr/>
          </p:nvSpPr>
          <p:spPr>
            <a:xfrm>
              <a:off x="2237800" y="14733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"/>
            <p:cNvSpPr/>
            <p:nvPr/>
          </p:nvSpPr>
          <p:spPr>
            <a:xfrm>
              <a:off x="23295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"/>
            <p:cNvSpPr/>
            <p:nvPr/>
          </p:nvSpPr>
          <p:spPr>
            <a:xfrm>
              <a:off x="242132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"/>
            <p:cNvSpPr/>
            <p:nvPr/>
          </p:nvSpPr>
          <p:spPr>
            <a:xfrm>
              <a:off x="25132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"/>
            <p:cNvSpPr/>
            <p:nvPr/>
          </p:nvSpPr>
          <p:spPr>
            <a:xfrm>
              <a:off x="260500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"/>
            <p:cNvSpPr/>
            <p:nvPr/>
          </p:nvSpPr>
          <p:spPr>
            <a:xfrm>
              <a:off x="26969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07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"/>
            <p:cNvSpPr/>
            <p:nvPr/>
          </p:nvSpPr>
          <p:spPr>
            <a:xfrm>
              <a:off x="27887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"/>
            <p:cNvSpPr/>
            <p:nvPr/>
          </p:nvSpPr>
          <p:spPr>
            <a:xfrm>
              <a:off x="28806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"/>
            <p:cNvSpPr/>
            <p:nvPr/>
          </p:nvSpPr>
          <p:spPr>
            <a:xfrm>
              <a:off x="297242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"/>
            <p:cNvSpPr/>
            <p:nvPr/>
          </p:nvSpPr>
          <p:spPr>
            <a:xfrm>
              <a:off x="30643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07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"/>
            <p:cNvSpPr/>
            <p:nvPr/>
          </p:nvSpPr>
          <p:spPr>
            <a:xfrm>
              <a:off x="31561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"/>
            <p:cNvSpPr/>
            <p:nvPr/>
          </p:nvSpPr>
          <p:spPr>
            <a:xfrm>
              <a:off x="32478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"/>
            <p:cNvSpPr/>
            <p:nvPr/>
          </p:nvSpPr>
          <p:spPr>
            <a:xfrm>
              <a:off x="333985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"/>
            <p:cNvSpPr/>
            <p:nvPr/>
          </p:nvSpPr>
          <p:spPr>
            <a:xfrm>
              <a:off x="343157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"/>
            <p:cNvSpPr/>
            <p:nvPr/>
          </p:nvSpPr>
          <p:spPr>
            <a:xfrm>
              <a:off x="35235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"/>
            <p:cNvSpPr/>
            <p:nvPr/>
          </p:nvSpPr>
          <p:spPr>
            <a:xfrm>
              <a:off x="6764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"/>
            <p:cNvSpPr/>
            <p:nvPr/>
          </p:nvSpPr>
          <p:spPr>
            <a:xfrm>
              <a:off x="76832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"/>
            <p:cNvSpPr/>
            <p:nvPr/>
          </p:nvSpPr>
          <p:spPr>
            <a:xfrm>
              <a:off x="860125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"/>
            <p:cNvSpPr/>
            <p:nvPr/>
          </p:nvSpPr>
          <p:spPr>
            <a:xfrm>
              <a:off x="9518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"/>
            <p:cNvSpPr/>
            <p:nvPr/>
          </p:nvSpPr>
          <p:spPr>
            <a:xfrm>
              <a:off x="104382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"/>
            <p:cNvSpPr/>
            <p:nvPr/>
          </p:nvSpPr>
          <p:spPr>
            <a:xfrm>
              <a:off x="11355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"/>
            <p:cNvSpPr/>
            <p:nvPr/>
          </p:nvSpPr>
          <p:spPr>
            <a:xfrm>
              <a:off x="1227500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"/>
            <p:cNvSpPr/>
            <p:nvPr/>
          </p:nvSpPr>
          <p:spPr>
            <a:xfrm>
              <a:off x="131927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"/>
            <p:cNvSpPr/>
            <p:nvPr/>
          </p:nvSpPr>
          <p:spPr>
            <a:xfrm>
              <a:off x="1411200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"/>
            <p:cNvSpPr/>
            <p:nvPr/>
          </p:nvSpPr>
          <p:spPr>
            <a:xfrm>
              <a:off x="150300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"/>
            <p:cNvSpPr/>
            <p:nvPr/>
          </p:nvSpPr>
          <p:spPr>
            <a:xfrm>
              <a:off x="15947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"/>
            <p:cNvSpPr/>
            <p:nvPr/>
          </p:nvSpPr>
          <p:spPr>
            <a:xfrm>
              <a:off x="16866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"/>
            <p:cNvSpPr/>
            <p:nvPr/>
          </p:nvSpPr>
          <p:spPr>
            <a:xfrm>
              <a:off x="17784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"/>
            <p:cNvSpPr/>
            <p:nvPr/>
          </p:nvSpPr>
          <p:spPr>
            <a:xfrm>
              <a:off x="187037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"/>
            <p:cNvSpPr/>
            <p:nvPr/>
          </p:nvSpPr>
          <p:spPr>
            <a:xfrm>
              <a:off x="19621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"/>
            <p:cNvSpPr/>
            <p:nvPr/>
          </p:nvSpPr>
          <p:spPr>
            <a:xfrm>
              <a:off x="2054075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"/>
            <p:cNvSpPr/>
            <p:nvPr/>
          </p:nvSpPr>
          <p:spPr>
            <a:xfrm>
              <a:off x="21458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"/>
            <p:cNvSpPr/>
            <p:nvPr/>
          </p:nvSpPr>
          <p:spPr>
            <a:xfrm>
              <a:off x="2237800" y="15650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"/>
            <p:cNvSpPr/>
            <p:nvPr/>
          </p:nvSpPr>
          <p:spPr>
            <a:xfrm>
              <a:off x="23295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"/>
            <p:cNvSpPr/>
            <p:nvPr/>
          </p:nvSpPr>
          <p:spPr>
            <a:xfrm>
              <a:off x="242132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"/>
            <p:cNvSpPr/>
            <p:nvPr/>
          </p:nvSpPr>
          <p:spPr>
            <a:xfrm>
              <a:off x="25132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"/>
            <p:cNvSpPr/>
            <p:nvPr/>
          </p:nvSpPr>
          <p:spPr>
            <a:xfrm>
              <a:off x="260500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"/>
            <p:cNvSpPr/>
            <p:nvPr/>
          </p:nvSpPr>
          <p:spPr>
            <a:xfrm>
              <a:off x="26969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"/>
            <p:cNvSpPr/>
            <p:nvPr/>
          </p:nvSpPr>
          <p:spPr>
            <a:xfrm>
              <a:off x="27887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"/>
            <p:cNvSpPr/>
            <p:nvPr/>
          </p:nvSpPr>
          <p:spPr>
            <a:xfrm>
              <a:off x="28806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"/>
            <p:cNvSpPr/>
            <p:nvPr/>
          </p:nvSpPr>
          <p:spPr>
            <a:xfrm>
              <a:off x="297242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"/>
            <p:cNvSpPr/>
            <p:nvPr/>
          </p:nvSpPr>
          <p:spPr>
            <a:xfrm>
              <a:off x="30643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"/>
            <p:cNvSpPr/>
            <p:nvPr/>
          </p:nvSpPr>
          <p:spPr>
            <a:xfrm>
              <a:off x="31561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"/>
            <p:cNvSpPr/>
            <p:nvPr/>
          </p:nvSpPr>
          <p:spPr>
            <a:xfrm>
              <a:off x="32478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"/>
            <p:cNvSpPr/>
            <p:nvPr/>
          </p:nvSpPr>
          <p:spPr>
            <a:xfrm>
              <a:off x="333985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"/>
            <p:cNvSpPr/>
            <p:nvPr/>
          </p:nvSpPr>
          <p:spPr>
            <a:xfrm>
              <a:off x="343157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"/>
            <p:cNvSpPr/>
            <p:nvPr/>
          </p:nvSpPr>
          <p:spPr>
            <a:xfrm>
              <a:off x="35235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"/>
            <p:cNvSpPr/>
            <p:nvPr/>
          </p:nvSpPr>
          <p:spPr>
            <a:xfrm>
              <a:off x="6764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"/>
            <p:cNvSpPr/>
            <p:nvPr/>
          </p:nvSpPr>
          <p:spPr>
            <a:xfrm>
              <a:off x="76832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"/>
            <p:cNvSpPr/>
            <p:nvPr/>
          </p:nvSpPr>
          <p:spPr>
            <a:xfrm>
              <a:off x="860125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"/>
            <p:cNvSpPr/>
            <p:nvPr/>
          </p:nvSpPr>
          <p:spPr>
            <a:xfrm>
              <a:off x="9518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"/>
            <p:cNvSpPr/>
            <p:nvPr/>
          </p:nvSpPr>
          <p:spPr>
            <a:xfrm>
              <a:off x="104382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"/>
            <p:cNvSpPr/>
            <p:nvPr/>
          </p:nvSpPr>
          <p:spPr>
            <a:xfrm>
              <a:off x="11355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"/>
            <p:cNvSpPr/>
            <p:nvPr/>
          </p:nvSpPr>
          <p:spPr>
            <a:xfrm>
              <a:off x="1227500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"/>
            <p:cNvSpPr/>
            <p:nvPr/>
          </p:nvSpPr>
          <p:spPr>
            <a:xfrm>
              <a:off x="131927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"/>
            <p:cNvSpPr/>
            <p:nvPr/>
          </p:nvSpPr>
          <p:spPr>
            <a:xfrm>
              <a:off x="1411200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"/>
            <p:cNvSpPr/>
            <p:nvPr/>
          </p:nvSpPr>
          <p:spPr>
            <a:xfrm>
              <a:off x="150300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"/>
            <p:cNvSpPr/>
            <p:nvPr/>
          </p:nvSpPr>
          <p:spPr>
            <a:xfrm>
              <a:off x="15947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0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"/>
            <p:cNvSpPr/>
            <p:nvPr/>
          </p:nvSpPr>
          <p:spPr>
            <a:xfrm>
              <a:off x="16866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"/>
            <p:cNvSpPr/>
            <p:nvPr/>
          </p:nvSpPr>
          <p:spPr>
            <a:xfrm>
              <a:off x="17784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"/>
            <p:cNvSpPr/>
            <p:nvPr/>
          </p:nvSpPr>
          <p:spPr>
            <a:xfrm>
              <a:off x="187037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"/>
            <p:cNvSpPr/>
            <p:nvPr/>
          </p:nvSpPr>
          <p:spPr>
            <a:xfrm>
              <a:off x="19621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0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"/>
            <p:cNvSpPr/>
            <p:nvPr/>
          </p:nvSpPr>
          <p:spPr>
            <a:xfrm>
              <a:off x="2054075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"/>
            <p:cNvSpPr/>
            <p:nvPr/>
          </p:nvSpPr>
          <p:spPr>
            <a:xfrm>
              <a:off x="21458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"/>
            <p:cNvSpPr/>
            <p:nvPr/>
          </p:nvSpPr>
          <p:spPr>
            <a:xfrm>
              <a:off x="2237800" y="16570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"/>
            <p:cNvSpPr/>
            <p:nvPr/>
          </p:nvSpPr>
          <p:spPr>
            <a:xfrm>
              <a:off x="23295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0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"/>
            <p:cNvSpPr/>
            <p:nvPr/>
          </p:nvSpPr>
          <p:spPr>
            <a:xfrm>
              <a:off x="242132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0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"/>
            <p:cNvSpPr/>
            <p:nvPr/>
          </p:nvSpPr>
          <p:spPr>
            <a:xfrm>
              <a:off x="25132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"/>
            <p:cNvSpPr/>
            <p:nvPr/>
          </p:nvSpPr>
          <p:spPr>
            <a:xfrm>
              <a:off x="260500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"/>
            <p:cNvSpPr/>
            <p:nvPr/>
          </p:nvSpPr>
          <p:spPr>
            <a:xfrm>
              <a:off x="26969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"/>
            <p:cNvSpPr/>
            <p:nvPr/>
          </p:nvSpPr>
          <p:spPr>
            <a:xfrm>
              <a:off x="27887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"/>
            <p:cNvSpPr/>
            <p:nvPr/>
          </p:nvSpPr>
          <p:spPr>
            <a:xfrm>
              <a:off x="28806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"/>
            <p:cNvSpPr/>
            <p:nvPr/>
          </p:nvSpPr>
          <p:spPr>
            <a:xfrm>
              <a:off x="297242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"/>
            <p:cNvSpPr/>
            <p:nvPr/>
          </p:nvSpPr>
          <p:spPr>
            <a:xfrm>
              <a:off x="30643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50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"/>
            <p:cNvSpPr/>
            <p:nvPr/>
          </p:nvSpPr>
          <p:spPr>
            <a:xfrm>
              <a:off x="31561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"/>
            <p:cNvSpPr/>
            <p:nvPr/>
          </p:nvSpPr>
          <p:spPr>
            <a:xfrm>
              <a:off x="32478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"/>
            <p:cNvSpPr/>
            <p:nvPr/>
          </p:nvSpPr>
          <p:spPr>
            <a:xfrm>
              <a:off x="333985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"/>
            <p:cNvSpPr/>
            <p:nvPr/>
          </p:nvSpPr>
          <p:spPr>
            <a:xfrm>
              <a:off x="343157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"/>
            <p:cNvSpPr/>
            <p:nvPr/>
          </p:nvSpPr>
          <p:spPr>
            <a:xfrm>
              <a:off x="35235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"/>
            <p:cNvSpPr/>
            <p:nvPr/>
          </p:nvSpPr>
          <p:spPr>
            <a:xfrm>
              <a:off x="6764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"/>
            <p:cNvSpPr/>
            <p:nvPr/>
          </p:nvSpPr>
          <p:spPr>
            <a:xfrm>
              <a:off x="76832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"/>
            <p:cNvSpPr/>
            <p:nvPr/>
          </p:nvSpPr>
          <p:spPr>
            <a:xfrm>
              <a:off x="860125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"/>
            <p:cNvSpPr/>
            <p:nvPr/>
          </p:nvSpPr>
          <p:spPr>
            <a:xfrm>
              <a:off x="9518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"/>
            <p:cNvSpPr/>
            <p:nvPr/>
          </p:nvSpPr>
          <p:spPr>
            <a:xfrm>
              <a:off x="104382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"/>
            <p:cNvSpPr/>
            <p:nvPr/>
          </p:nvSpPr>
          <p:spPr>
            <a:xfrm>
              <a:off x="11355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"/>
            <p:cNvSpPr/>
            <p:nvPr/>
          </p:nvSpPr>
          <p:spPr>
            <a:xfrm>
              <a:off x="1227500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"/>
            <p:cNvSpPr/>
            <p:nvPr/>
          </p:nvSpPr>
          <p:spPr>
            <a:xfrm>
              <a:off x="131927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"/>
            <p:cNvSpPr/>
            <p:nvPr/>
          </p:nvSpPr>
          <p:spPr>
            <a:xfrm>
              <a:off x="1411200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"/>
            <p:cNvSpPr/>
            <p:nvPr/>
          </p:nvSpPr>
          <p:spPr>
            <a:xfrm>
              <a:off x="150300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"/>
            <p:cNvSpPr/>
            <p:nvPr/>
          </p:nvSpPr>
          <p:spPr>
            <a:xfrm>
              <a:off x="15947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"/>
            <p:cNvSpPr/>
            <p:nvPr/>
          </p:nvSpPr>
          <p:spPr>
            <a:xfrm>
              <a:off x="16866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"/>
            <p:cNvSpPr/>
            <p:nvPr/>
          </p:nvSpPr>
          <p:spPr>
            <a:xfrm>
              <a:off x="17784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"/>
            <p:cNvSpPr/>
            <p:nvPr/>
          </p:nvSpPr>
          <p:spPr>
            <a:xfrm>
              <a:off x="187037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"/>
            <p:cNvSpPr/>
            <p:nvPr/>
          </p:nvSpPr>
          <p:spPr>
            <a:xfrm>
              <a:off x="19621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"/>
            <p:cNvSpPr/>
            <p:nvPr/>
          </p:nvSpPr>
          <p:spPr>
            <a:xfrm>
              <a:off x="2054075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"/>
            <p:cNvSpPr/>
            <p:nvPr/>
          </p:nvSpPr>
          <p:spPr>
            <a:xfrm>
              <a:off x="21458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"/>
            <p:cNvSpPr/>
            <p:nvPr/>
          </p:nvSpPr>
          <p:spPr>
            <a:xfrm>
              <a:off x="2237800" y="17488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"/>
            <p:cNvSpPr/>
            <p:nvPr/>
          </p:nvSpPr>
          <p:spPr>
            <a:xfrm>
              <a:off x="23295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"/>
            <p:cNvSpPr/>
            <p:nvPr/>
          </p:nvSpPr>
          <p:spPr>
            <a:xfrm>
              <a:off x="242132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"/>
            <p:cNvSpPr/>
            <p:nvPr/>
          </p:nvSpPr>
          <p:spPr>
            <a:xfrm>
              <a:off x="25132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"/>
            <p:cNvSpPr/>
            <p:nvPr/>
          </p:nvSpPr>
          <p:spPr>
            <a:xfrm>
              <a:off x="260500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"/>
            <p:cNvSpPr/>
            <p:nvPr/>
          </p:nvSpPr>
          <p:spPr>
            <a:xfrm>
              <a:off x="26969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"/>
            <p:cNvSpPr/>
            <p:nvPr/>
          </p:nvSpPr>
          <p:spPr>
            <a:xfrm>
              <a:off x="27887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"/>
            <p:cNvSpPr/>
            <p:nvPr/>
          </p:nvSpPr>
          <p:spPr>
            <a:xfrm>
              <a:off x="28806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"/>
            <p:cNvSpPr/>
            <p:nvPr/>
          </p:nvSpPr>
          <p:spPr>
            <a:xfrm>
              <a:off x="297242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"/>
            <p:cNvSpPr/>
            <p:nvPr/>
          </p:nvSpPr>
          <p:spPr>
            <a:xfrm>
              <a:off x="30643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"/>
            <p:cNvSpPr/>
            <p:nvPr/>
          </p:nvSpPr>
          <p:spPr>
            <a:xfrm>
              <a:off x="31561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"/>
            <p:cNvSpPr/>
            <p:nvPr/>
          </p:nvSpPr>
          <p:spPr>
            <a:xfrm>
              <a:off x="32478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"/>
            <p:cNvSpPr/>
            <p:nvPr/>
          </p:nvSpPr>
          <p:spPr>
            <a:xfrm>
              <a:off x="333985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"/>
            <p:cNvSpPr/>
            <p:nvPr/>
          </p:nvSpPr>
          <p:spPr>
            <a:xfrm>
              <a:off x="343157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"/>
            <p:cNvSpPr/>
            <p:nvPr/>
          </p:nvSpPr>
          <p:spPr>
            <a:xfrm>
              <a:off x="35235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"/>
            <p:cNvSpPr/>
            <p:nvPr/>
          </p:nvSpPr>
          <p:spPr>
            <a:xfrm>
              <a:off x="6764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"/>
            <p:cNvSpPr/>
            <p:nvPr/>
          </p:nvSpPr>
          <p:spPr>
            <a:xfrm>
              <a:off x="76832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"/>
            <p:cNvSpPr/>
            <p:nvPr/>
          </p:nvSpPr>
          <p:spPr>
            <a:xfrm>
              <a:off x="860125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"/>
            <p:cNvSpPr/>
            <p:nvPr/>
          </p:nvSpPr>
          <p:spPr>
            <a:xfrm>
              <a:off x="9518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"/>
            <p:cNvSpPr/>
            <p:nvPr/>
          </p:nvSpPr>
          <p:spPr>
            <a:xfrm>
              <a:off x="104382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"/>
            <p:cNvSpPr/>
            <p:nvPr/>
          </p:nvSpPr>
          <p:spPr>
            <a:xfrm>
              <a:off x="11355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"/>
            <p:cNvSpPr/>
            <p:nvPr/>
          </p:nvSpPr>
          <p:spPr>
            <a:xfrm>
              <a:off x="1227500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"/>
            <p:cNvSpPr/>
            <p:nvPr/>
          </p:nvSpPr>
          <p:spPr>
            <a:xfrm>
              <a:off x="131927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"/>
            <p:cNvSpPr/>
            <p:nvPr/>
          </p:nvSpPr>
          <p:spPr>
            <a:xfrm>
              <a:off x="1411200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"/>
            <p:cNvSpPr/>
            <p:nvPr/>
          </p:nvSpPr>
          <p:spPr>
            <a:xfrm>
              <a:off x="150300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"/>
            <p:cNvSpPr/>
            <p:nvPr/>
          </p:nvSpPr>
          <p:spPr>
            <a:xfrm>
              <a:off x="15947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"/>
            <p:cNvSpPr/>
            <p:nvPr/>
          </p:nvSpPr>
          <p:spPr>
            <a:xfrm>
              <a:off x="16866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"/>
            <p:cNvSpPr/>
            <p:nvPr/>
          </p:nvSpPr>
          <p:spPr>
            <a:xfrm>
              <a:off x="17784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"/>
            <p:cNvSpPr/>
            <p:nvPr/>
          </p:nvSpPr>
          <p:spPr>
            <a:xfrm>
              <a:off x="187037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"/>
            <p:cNvSpPr/>
            <p:nvPr/>
          </p:nvSpPr>
          <p:spPr>
            <a:xfrm>
              <a:off x="19621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"/>
            <p:cNvSpPr/>
            <p:nvPr/>
          </p:nvSpPr>
          <p:spPr>
            <a:xfrm>
              <a:off x="2054075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"/>
            <p:cNvSpPr/>
            <p:nvPr/>
          </p:nvSpPr>
          <p:spPr>
            <a:xfrm>
              <a:off x="21458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"/>
            <p:cNvSpPr/>
            <p:nvPr/>
          </p:nvSpPr>
          <p:spPr>
            <a:xfrm>
              <a:off x="2237800" y="18407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"/>
            <p:cNvSpPr/>
            <p:nvPr/>
          </p:nvSpPr>
          <p:spPr>
            <a:xfrm>
              <a:off x="23295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"/>
            <p:cNvSpPr/>
            <p:nvPr/>
          </p:nvSpPr>
          <p:spPr>
            <a:xfrm>
              <a:off x="242132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"/>
            <p:cNvSpPr/>
            <p:nvPr/>
          </p:nvSpPr>
          <p:spPr>
            <a:xfrm>
              <a:off x="25132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"/>
            <p:cNvSpPr/>
            <p:nvPr/>
          </p:nvSpPr>
          <p:spPr>
            <a:xfrm>
              <a:off x="260500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"/>
            <p:cNvSpPr/>
            <p:nvPr/>
          </p:nvSpPr>
          <p:spPr>
            <a:xfrm>
              <a:off x="26969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"/>
            <p:cNvSpPr/>
            <p:nvPr/>
          </p:nvSpPr>
          <p:spPr>
            <a:xfrm>
              <a:off x="27887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"/>
            <p:cNvSpPr/>
            <p:nvPr/>
          </p:nvSpPr>
          <p:spPr>
            <a:xfrm>
              <a:off x="28806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"/>
            <p:cNvSpPr/>
            <p:nvPr/>
          </p:nvSpPr>
          <p:spPr>
            <a:xfrm>
              <a:off x="297242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"/>
            <p:cNvSpPr/>
            <p:nvPr/>
          </p:nvSpPr>
          <p:spPr>
            <a:xfrm>
              <a:off x="30643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"/>
            <p:cNvSpPr/>
            <p:nvPr/>
          </p:nvSpPr>
          <p:spPr>
            <a:xfrm>
              <a:off x="31561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"/>
            <p:cNvSpPr/>
            <p:nvPr/>
          </p:nvSpPr>
          <p:spPr>
            <a:xfrm>
              <a:off x="32478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"/>
            <p:cNvSpPr/>
            <p:nvPr/>
          </p:nvSpPr>
          <p:spPr>
            <a:xfrm>
              <a:off x="333985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"/>
            <p:cNvSpPr/>
            <p:nvPr/>
          </p:nvSpPr>
          <p:spPr>
            <a:xfrm>
              <a:off x="343157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"/>
            <p:cNvSpPr/>
            <p:nvPr/>
          </p:nvSpPr>
          <p:spPr>
            <a:xfrm>
              <a:off x="35235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"/>
            <p:cNvSpPr/>
            <p:nvPr/>
          </p:nvSpPr>
          <p:spPr>
            <a:xfrm>
              <a:off x="6764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"/>
            <p:cNvSpPr/>
            <p:nvPr/>
          </p:nvSpPr>
          <p:spPr>
            <a:xfrm>
              <a:off x="76832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"/>
            <p:cNvSpPr/>
            <p:nvPr/>
          </p:nvSpPr>
          <p:spPr>
            <a:xfrm>
              <a:off x="860125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"/>
            <p:cNvSpPr/>
            <p:nvPr/>
          </p:nvSpPr>
          <p:spPr>
            <a:xfrm>
              <a:off x="9518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"/>
            <p:cNvSpPr/>
            <p:nvPr/>
          </p:nvSpPr>
          <p:spPr>
            <a:xfrm>
              <a:off x="104382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"/>
            <p:cNvSpPr/>
            <p:nvPr/>
          </p:nvSpPr>
          <p:spPr>
            <a:xfrm>
              <a:off x="11355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"/>
            <p:cNvSpPr/>
            <p:nvPr/>
          </p:nvSpPr>
          <p:spPr>
            <a:xfrm>
              <a:off x="1227500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"/>
            <p:cNvSpPr/>
            <p:nvPr/>
          </p:nvSpPr>
          <p:spPr>
            <a:xfrm>
              <a:off x="131927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"/>
            <p:cNvSpPr/>
            <p:nvPr/>
          </p:nvSpPr>
          <p:spPr>
            <a:xfrm>
              <a:off x="1411200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"/>
            <p:cNvSpPr/>
            <p:nvPr/>
          </p:nvSpPr>
          <p:spPr>
            <a:xfrm>
              <a:off x="150300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"/>
            <p:cNvSpPr/>
            <p:nvPr/>
          </p:nvSpPr>
          <p:spPr>
            <a:xfrm>
              <a:off x="15947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"/>
            <p:cNvSpPr/>
            <p:nvPr/>
          </p:nvSpPr>
          <p:spPr>
            <a:xfrm>
              <a:off x="16866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"/>
            <p:cNvSpPr/>
            <p:nvPr/>
          </p:nvSpPr>
          <p:spPr>
            <a:xfrm>
              <a:off x="17784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"/>
            <p:cNvSpPr/>
            <p:nvPr/>
          </p:nvSpPr>
          <p:spPr>
            <a:xfrm>
              <a:off x="187037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"/>
            <p:cNvSpPr/>
            <p:nvPr/>
          </p:nvSpPr>
          <p:spPr>
            <a:xfrm>
              <a:off x="19621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"/>
            <p:cNvSpPr/>
            <p:nvPr/>
          </p:nvSpPr>
          <p:spPr>
            <a:xfrm>
              <a:off x="2054075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"/>
            <p:cNvSpPr/>
            <p:nvPr/>
          </p:nvSpPr>
          <p:spPr>
            <a:xfrm>
              <a:off x="21458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"/>
            <p:cNvSpPr/>
            <p:nvPr/>
          </p:nvSpPr>
          <p:spPr>
            <a:xfrm>
              <a:off x="2237800" y="19325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"/>
            <p:cNvSpPr/>
            <p:nvPr/>
          </p:nvSpPr>
          <p:spPr>
            <a:xfrm>
              <a:off x="23295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"/>
            <p:cNvSpPr/>
            <p:nvPr/>
          </p:nvSpPr>
          <p:spPr>
            <a:xfrm>
              <a:off x="242132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"/>
            <p:cNvSpPr/>
            <p:nvPr/>
          </p:nvSpPr>
          <p:spPr>
            <a:xfrm>
              <a:off x="25132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"/>
            <p:cNvSpPr/>
            <p:nvPr/>
          </p:nvSpPr>
          <p:spPr>
            <a:xfrm>
              <a:off x="260500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"/>
            <p:cNvSpPr/>
            <p:nvPr/>
          </p:nvSpPr>
          <p:spPr>
            <a:xfrm>
              <a:off x="26969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"/>
            <p:cNvSpPr/>
            <p:nvPr/>
          </p:nvSpPr>
          <p:spPr>
            <a:xfrm>
              <a:off x="27887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"/>
            <p:cNvSpPr/>
            <p:nvPr/>
          </p:nvSpPr>
          <p:spPr>
            <a:xfrm>
              <a:off x="28806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"/>
            <p:cNvSpPr/>
            <p:nvPr/>
          </p:nvSpPr>
          <p:spPr>
            <a:xfrm>
              <a:off x="297242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"/>
            <p:cNvSpPr/>
            <p:nvPr/>
          </p:nvSpPr>
          <p:spPr>
            <a:xfrm>
              <a:off x="30643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"/>
            <p:cNvSpPr/>
            <p:nvPr/>
          </p:nvSpPr>
          <p:spPr>
            <a:xfrm>
              <a:off x="31561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"/>
            <p:cNvSpPr/>
            <p:nvPr/>
          </p:nvSpPr>
          <p:spPr>
            <a:xfrm>
              <a:off x="32478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"/>
            <p:cNvSpPr/>
            <p:nvPr/>
          </p:nvSpPr>
          <p:spPr>
            <a:xfrm>
              <a:off x="333985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"/>
            <p:cNvSpPr/>
            <p:nvPr/>
          </p:nvSpPr>
          <p:spPr>
            <a:xfrm>
              <a:off x="343157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"/>
            <p:cNvSpPr/>
            <p:nvPr/>
          </p:nvSpPr>
          <p:spPr>
            <a:xfrm>
              <a:off x="35235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"/>
            <p:cNvSpPr/>
            <p:nvPr/>
          </p:nvSpPr>
          <p:spPr>
            <a:xfrm>
              <a:off x="6764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"/>
            <p:cNvSpPr/>
            <p:nvPr/>
          </p:nvSpPr>
          <p:spPr>
            <a:xfrm>
              <a:off x="76832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"/>
            <p:cNvSpPr/>
            <p:nvPr/>
          </p:nvSpPr>
          <p:spPr>
            <a:xfrm>
              <a:off x="860125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"/>
            <p:cNvSpPr/>
            <p:nvPr/>
          </p:nvSpPr>
          <p:spPr>
            <a:xfrm>
              <a:off x="9518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"/>
            <p:cNvSpPr/>
            <p:nvPr/>
          </p:nvSpPr>
          <p:spPr>
            <a:xfrm>
              <a:off x="104382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"/>
            <p:cNvSpPr/>
            <p:nvPr/>
          </p:nvSpPr>
          <p:spPr>
            <a:xfrm>
              <a:off x="11355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"/>
            <p:cNvSpPr/>
            <p:nvPr/>
          </p:nvSpPr>
          <p:spPr>
            <a:xfrm>
              <a:off x="1227500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"/>
            <p:cNvSpPr/>
            <p:nvPr/>
          </p:nvSpPr>
          <p:spPr>
            <a:xfrm>
              <a:off x="131927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"/>
            <p:cNvSpPr/>
            <p:nvPr/>
          </p:nvSpPr>
          <p:spPr>
            <a:xfrm>
              <a:off x="1411200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"/>
            <p:cNvSpPr/>
            <p:nvPr/>
          </p:nvSpPr>
          <p:spPr>
            <a:xfrm>
              <a:off x="150300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"/>
            <p:cNvSpPr/>
            <p:nvPr/>
          </p:nvSpPr>
          <p:spPr>
            <a:xfrm>
              <a:off x="15947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"/>
            <p:cNvSpPr/>
            <p:nvPr/>
          </p:nvSpPr>
          <p:spPr>
            <a:xfrm>
              <a:off x="16866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"/>
            <p:cNvSpPr/>
            <p:nvPr/>
          </p:nvSpPr>
          <p:spPr>
            <a:xfrm>
              <a:off x="17784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"/>
            <p:cNvSpPr/>
            <p:nvPr/>
          </p:nvSpPr>
          <p:spPr>
            <a:xfrm>
              <a:off x="187037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"/>
            <p:cNvSpPr/>
            <p:nvPr/>
          </p:nvSpPr>
          <p:spPr>
            <a:xfrm>
              <a:off x="19621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"/>
            <p:cNvSpPr/>
            <p:nvPr/>
          </p:nvSpPr>
          <p:spPr>
            <a:xfrm>
              <a:off x="2054075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"/>
            <p:cNvSpPr/>
            <p:nvPr/>
          </p:nvSpPr>
          <p:spPr>
            <a:xfrm>
              <a:off x="21458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"/>
            <p:cNvSpPr/>
            <p:nvPr/>
          </p:nvSpPr>
          <p:spPr>
            <a:xfrm>
              <a:off x="2237800" y="20244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"/>
            <p:cNvSpPr/>
            <p:nvPr/>
          </p:nvSpPr>
          <p:spPr>
            <a:xfrm>
              <a:off x="23295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"/>
            <p:cNvSpPr/>
            <p:nvPr/>
          </p:nvSpPr>
          <p:spPr>
            <a:xfrm>
              <a:off x="242132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"/>
            <p:cNvSpPr/>
            <p:nvPr/>
          </p:nvSpPr>
          <p:spPr>
            <a:xfrm>
              <a:off x="25132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"/>
            <p:cNvSpPr/>
            <p:nvPr/>
          </p:nvSpPr>
          <p:spPr>
            <a:xfrm>
              <a:off x="260500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"/>
            <p:cNvSpPr/>
            <p:nvPr/>
          </p:nvSpPr>
          <p:spPr>
            <a:xfrm>
              <a:off x="26969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"/>
            <p:cNvSpPr/>
            <p:nvPr/>
          </p:nvSpPr>
          <p:spPr>
            <a:xfrm>
              <a:off x="27887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"/>
            <p:cNvSpPr/>
            <p:nvPr/>
          </p:nvSpPr>
          <p:spPr>
            <a:xfrm>
              <a:off x="28806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"/>
            <p:cNvSpPr/>
            <p:nvPr/>
          </p:nvSpPr>
          <p:spPr>
            <a:xfrm>
              <a:off x="297242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"/>
            <p:cNvSpPr/>
            <p:nvPr/>
          </p:nvSpPr>
          <p:spPr>
            <a:xfrm>
              <a:off x="30643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"/>
            <p:cNvSpPr/>
            <p:nvPr/>
          </p:nvSpPr>
          <p:spPr>
            <a:xfrm>
              <a:off x="31561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"/>
            <p:cNvSpPr/>
            <p:nvPr/>
          </p:nvSpPr>
          <p:spPr>
            <a:xfrm>
              <a:off x="32478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"/>
            <p:cNvSpPr/>
            <p:nvPr/>
          </p:nvSpPr>
          <p:spPr>
            <a:xfrm>
              <a:off x="333985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"/>
            <p:cNvSpPr/>
            <p:nvPr/>
          </p:nvSpPr>
          <p:spPr>
            <a:xfrm>
              <a:off x="343157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"/>
            <p:cNvSpPr/>
            <p:nvPr/>
          </p:nvSpPr>
          <p:spPr>
            <a:xfrm>
              <a:off x="35235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"/>
            <p:cNvSpPr/>
            <p:nvPr/>
          </p:nvSpPr>
          <p:spPr>
            <a:xfrm>
              <a:off x="6764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"/>
            <p:cNvSpPr/>
            <p:nvPr/>
          </p:nvSpPr>
          <p:spPr>
            <a:xfrm>
              <a:off x="76832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"/>
            <p:cNvSpPr/>
            <p:nvPr/>
          </p:nvSpPr>
          <p:spPr>
            <a:xfrm>
              <a:off x="860125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"/>
            <p:cNvSpPr/>
            <p:nvPr/>
          </p:nvSpPr>
          <p:spPr>
            <a:xfrm>
              <a:off x="9518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"/>
            <p:cNvSpPr/>
            <p:nvPr/>
          </p:nvSpPr>
          <p:spPr>
            <a:xfrm>
              <a:off x="104382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"/>
            <p:cNvSpPr/>
            <p:nvPr/>
          </p:nvSpPr>
          <p:spPr>
            <a:xfrm>
              <a:off x="11355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"/>
            <p:cNvSpPr/>
            <p:nvPr/>
          </p:nvSpPr>
          <p:spPr>
            <a:xfrm>
              <a:off x="1227500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"/>
            <p:cNvSpPr/>
            <p:nvPr/>
          </p:nvSpPr>
          <p:spPr>
            <a:xfrm>
              <a:off x="131927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"/>
            <p:cNvSpPr/>
            <p:nvPr/>
          </p:nvSpPr>
          <p:spPr>
            <a:xfrm>
              <a:off x="1411200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"/>
            <p:cNvSpPr/>
            <p:nvPr/>
          </p:nvSpPr>
          <p:spPr>
            <a:xfrm>
              <a:off x="150300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"/>
            <p:cNvSpPr/>
            <p:nvPr/>
          </p:nvSpPr>
          <p:spPr>
            <a:xfrm>
              <a:off x="15947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"/>
            <p:cNvSpPr/>
            <p:nvPr/>
          </p:nvSpPr>
          <p:spPr>
            <a:xfrm>
              <a:off x="16866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"/>
            <p:cNvSpPr/>
            <p:nvPr/>
          </p:nvSpPr>
          <p:spPr>
            <a:xfrm>
              <a:off x="17784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"/>
            <p:cNvSpPr/>
            <p:nvPr/>
          </p:nvSpPr>
          <p:spPr>
            <a:xfrm>
              <a:off x="187037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"/>
            <p:cNvSpPr/>
            <p:nvPr/>
          </p:nvSpPr>
          <p:spPr>
            <a:xfrm>
              <a:off x="19621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"/>
            <p:cNvSpPr/>
            <p:nvPr/>
          </p:nvSpPr>
          <p:spPr>
            <a:xfrm>
              <a:off x="2054075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"/>
            <p:cNvSpPr/>
            <p:nvPr/>
          </p:nvSpPr>
          <p:spPr>
            <a:xfrm>
              <a:off x="21458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"/>
            <p:cNvSpPr/>
            <p:nvPr/>
          </p:nvSpPr>
          <p:spPr>
            <a:xfrm>
              <a:off x="2237800" y="21162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"/>
            <p:cNvSpPr/>
            <p:nvPr/>
          </p:nvSpPr>
          <p:spPr>
            <a:xfrm>
              <a:off x="23295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"/>
            <p:cNvSpPr/>
            <p:nvPr/>
          </p:nvSpPr>
          <p:spPr>
            <a:xfrm>
              <a:off x="242132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"/>
            <p:cNvSpPr/>
            <p:nvPr/>
          </p:nvSpPr>
          <p:spPr>
            <a:xfrm>
              <a:off x="25132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"/>
            <p:cNvSpPr/>
            <p:nvPr/>
          </p:nvSpPr>
          <p:spPr>
            <a:xfrm>
              <a:off x="260500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"/>
            <p:cNvSpPr/>
            <p:nvPr/>
          </p:nvSpPr>
          <p:spPr>
            <a:xfrm>
              <a:off x="26969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"/>
            <p:cNvSpPr/>
            <p:nvPr/>
          </p:nvSpPr>
          <p:spPr>
            <a:xfrm>
              <a:off x="27887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"/>
            <p:cNvSpPr/>
            <p:nvPr/>
          </p:nvSpPr>
          <p:spPr>
            <a:xfrm>
              <a:off x="28806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"/>
            <p:cNvSpPr/>
            <p:nvPr/>
          </p:nvSpPr>
          <p:spPr>
            <a:xfrm>
              <a:off x="297242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"/>
            <p:cNvSpPr/>
            <p:nvPr/>
          </p:nvSpPr>
          <p:spPr>
            <a:xfrm>
              <a:off x="30643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"/>
            <p:cNvSpPr/>
            <p:nvPr/>
          </p:nvSpPr>
          <p:spPr>
            <a:xfrm>
              <a:off x="31561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"/>
            <p:cNvSpPr/>
            <p:nvPr/>
          </p:nvSpPr>
          <p:spPr>
            <a:xfrm>
              <a:off x="32478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"/>
            <p:cNvSpPr/>
            <p:nvPr/>
          </p:nvSpPr>
          <p:spPr>
            <a:xfrm>
              <a:off x="333985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"/>
            <p:cNvSpPr/>
            <p:nvPr/>
          </p:nvSpPr>
          <p:spPr>
            <a:xfrm>
              <a:off x="343157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"/>
            <p:cNvSpPr/>
            <p:nvPr/>
          </p:nvSpPr>
          <p:spPr>
            <a:xfrm>
              <a:off x="35235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"/>
            <p:cNvSpPr/>
            <p:nvPr/>
          </p:nvSpPr>
          <p:spPr>
            <a:xfrm>
              <a:off x="6764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"/>
            <p:cNvSpPr/>
            <p:nvPr/>
          </p:nvSpPr>
          <p:spPr>
            <a:xfrm>
              <a:off x="76832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"/>
            <p:cNvSpPr/>
            <p:nvPr/>
          </p:nvSpPr>
          <p:spPr>
            <a:xfrm>
              <a:off x="860125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"/>
            <p:cNvSpPr/>
            <p:nvPr/>
          </p:nvSpPr>
          <p:spPr>
            <a:xfrm>
              <a:off x="9518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"/>
            <p:cNvSpPr/>
            <p:nvPr/>
          </p:nvSpPr>
          <p:spPr>
            <a:xfrm>
              <a:off x="104382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"/>
            <p:cNvSpPr/>
            <p:nvPr/>
          </p:nvSpPr>
          <p:spPr>
            <a:xfrm>
              <a:off x="11355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"/>
            <p:cNvSpPr/>
            <p:nvPr/>
          </p:nvSpPr>
          <p:spPr>
            <a:xfrm>
              <a:off x="1227500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"/>
            <p:cNvSpPr/>
            <p:nvPr/>
          </p:nvSpPr>
          <p:spPr>
            <a:xfrm>
              <a:off x="131927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"/>
            <p:cNvSpPr/>
            <p:nvPr/>
          </p:nvSpPr>
          <p:spPr>
            <a:xfrm>
              <a:off x="1411200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"/>
            <p:cNvSpPr/>
            <p:nvPr/>
          </p:nvSpPr>
          <p:spPr>
            <a:xfrm>
              <a:off x="150300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"/>
            <p:cNvSpPr/>
            <p:nvPr/>
          </p:nvSpPr>
          <p:spPr>
            <a:xfrm>
              <a:off x="15947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"/>
            <p:cNvSpPr/>
            <p:nvPr/>
          </p:nvSpPr>
          <p:spPr>
            <a:xfrm>
              <a:off x="16866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"/>
            <p:cNvSpPr/>
            <p:nvPr/>
          </p:nvSpPr>
          <p:spPr>
            <a:xfrm>
              <a:off x="17784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"/>
            <p:cNvSpPr/>
            <p:nvPr/>
          </p:nvSpPr>
          <p:spPr>
            <a:xfrm>
              <a:off x="187037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"/>
            <p:cNvSpPr/>
            <p:nvPr/>
          </p:nvSpPr>
          <p:spPr>
            <a:xfrm>
              <a:off x="19621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"/>
            <p:cNvSpPr/>
            <p:nvPr/>
          </p:nvSpPr>
          <p:spPr>
            <a:xfrm>
              <a:off x="2054075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"/>
            <p:cNvSpPr/>
            <p:nvPr/>
          </p:nvSpPr>
          <p:spPr>
            <a:xfrm>
              <a:off x="21458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"/>
            <p:cNvSpPr/>
            <p:nvPr/>
          </p:nvSpPr>
          <p:spPr>
            <a:xfrm>
              <a:off x="2237800" y="22079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"/>
            <p:cNvSpPr/>
            <p:nvPr/>
          </p:nvSpPr>
          <p:spPr>
            <a:xfrm>
              <a:off x="23295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"/>
            <p:cNvSpPr/>
            <p:nvPr/>
          </p:nvSpPr>
          <p:spPr>
            <a:xfrm>
              <a:off x="242132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"/>
            <p:cNvSpPr/>
            <p:nvPr/>
          </p:nvSpPr>
          <p:spPr>
            <a:xfrm>
              <a:off x="25132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"/>
            <p:cNvSpPr/>
            <p:nvPr/>
          </p:nvSpPr>
          <p:spPr>
            <a:xfrm>
              <a:off x="260500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"/>
            <p:cNvSpPr/>
            <p:nvPr/>
          </p:nvSpPr>
          <p:spPr>
            <a:xfrm>
              <a:off x="26969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"/>
            <p:cNvSpPr/>
            <p:nvPr/>
          </p:nvSpPr>
          <p:spPr>
            <a:xfrm>
              <a:off x="27887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"/>
            <p:cNvSpPr/>
            <p:nvPr/>
          </p:nvSpPr>
          <p:spPr>
            <a:xfrm>
              <a:off x="28806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"/>
            <p:cNvSpPr/>
            <p:nvPr/>
          </p:nvSpPr>
          <p:spPr>
            <a:xfrm>
              <a:off x="297242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"/>
            <p:cNvSpPr/>
            <p:nvPr/>
          </p:nvSpPr>
          <p:spPr>
            <a:xfrm>
              <a:off x="30643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"/>
            <p:cNvSpPr/>
            <p:nvPr/>
          </p:nvSpPr>
          <p:spPr>
            <a:xfrm>
              <a:off x="31561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"/>
            <p:cNvSpPr/>
            <p:nvPr/>
          </p:nvSpPr>
          <p:spPr>
            <a:xfrm>
              <a:off x="32478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"/>
            <p:cNvSpPr/>
            <p:nvPr/>
          </p:nvSpPr>
          <p:spPr>
            <a:xfrm>
              <a:off x="333985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"/>
            <p:cNvSpPr/>
            <p:nvPr/>
          </p:nvSpPr>
          <p:spPr>
            <a:xfrm>
              <a:off x="343157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"/>
            <p:cNvSpPr/>
            <p:nvPr/>
          </p:nvSpPr>
          <p:spPr>
            <a:xfrm>
              <a:off x="35235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"/>
            <p:cNvSpPr/>
            <p:nvPr/>
          </p:nvSpPr>
          <p:spPr>
            <a:xfrm>
              <a:off x="6764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"/>
            <p:cNvSpPr/>
            <p:nvPr/>
          </p:nvSpPr>
          <p:spPr>
            <a:xfrm>
              <a:off x="76832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"/>
            <p:cNvSpPr/>
            <p:nvPr/>
          </p:nvSpPr>
          <p:spPr>
            <a:xfrm>
              <a:off x="860125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"/>
            <p:cNvSpPr/>
            <p:nvPr/>
          </p:nvSpPr>
          <p:spPr>
            <a:xfrm>
              <a:off x="9518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"/>
            <p:cNvSpPr/>
            <p:nvPr/>
          </p:nvSpPr>
          <p:spPr>
            <a:xfrm>
              <a:off x="104382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"/>
            <p:cNvSpPr/>
            <p:nvPr/>
          </p:nvSpPr>
          <p:spPr>
            <a:xfrm>
              <a:off x="11355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"/>
            <p:cNvSpPr/>
            <p:nvPr/>
          </p:nvSpPr>
          <p:spPr>
            <a:xfrm>
              <a:off x="1227500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"/>
            <p:cNvSpPr/>
            <p:nvPr/>
          </p:nvSpPr>
          <p:spPr>
            <a:xfrm>
              <a:off x="131927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"/>
            <p:cNvSpPr/>
            <p:nvPr/>
          </p:nvSpPr>
          <p:spPr>
            <a:xfrm>
              <a:off x="1411200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"/>
            <p:cNvSpPr/>
            <p:nvPr/>
          </p:nvSpPr>
          <p:spPr>
            <a:xfrm>
              <a:off x="150300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"/>
            <p:cNvSpPr/>
            <p:nvPr/>
          </p:nvSpPr>
          <p:spPr>
            <a:xfrm>
              <a:off x="15947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"/>
            <p:cNvSpPr/>
            <p:nvPr/>
          </p:nvSpPr>
          <p:spPr>
            <a:xfrm>
              <a:off x="16866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"/>
            <p:cNvSpPr/>
            <p:nvPr/>
          </p:nvSpPr>
          <p:spPr>
            <a:xfrm>
              <a:off x="17784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"/>
            <p:cNvSpPr/>
            <p:nvPr/>
          </p:nvSpPr>
          <p:spPr>
            <a:xfrm>
              <a:off x="187037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"/>
            <p:cNvSpPr/>
            <p:nvPr/>
          </p:nvSpPr>
          <p:spPr>
            <a:xfrm>
              <a:off x="19621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"/>
            <p:cNvSpPr/>
            <p:nvPr/>
          </p:nvSpPr>
          <p:spPr>
            <a:xfrm>
              <a:off x="2054075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"/>
            <p:cNvSpPr/>
            <p:nvPr/>
          </p:nvSpPr>
          <p:spPr>
            <a:xfrm>
              <a:off x="21458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"/>
            <p:cNvSpPr/>
            <p:nvPr/>
          </p:nvSpPr>
          <p:spPr>
            <a:xfrm>
              <a:off x="2237800" y="22998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"/>
            <p:cNvSpPr/>
            <p:nvPr/>
          </p:nvSpPr>
          <p:spPr>
            <a:xfrm>
              <a:off x="23295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"/>
            <p:cNvSpPr/>
            <p:nvPr/>
          </p:nvSpPr>
          <p:spPr>
            <a:xfrm>
              <a:off x="242132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"/>
            <p:cNvSpPr/>
            <p:nvPr/>
          </p:nvSpPr>
          <p:spPr>
            <a:xfrm>
              <a:off x="25132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"/>
            <p:cNvSpPr/>
            <p:nvPr/>
          </p:nvSpPr>
          <p:spPr>
            <a:xfrm>
              <a:off x="260500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"/>
            <p:cNvSpPr/>
            <p:nvPr/>
          </p:nvSpPr>
          <p:spPr>
            <a:xfrm>
              <a:off x="26969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09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"/>
            <p:cNvSpPr/>
            <p:nvPr/>
          </p:nvSpPr>
          <p:spPr>
            <a:xfrm>
              <a:off x="27887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"/>
            <p:cNvSpPr/>
            <p:nvPr/>
          </p:nvSpPr>
          <p:spPr>
            <a:xfrm>
              <a:off x="28806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"/>
            <p:cNvSpPr/>
            <p:nvPr/>
          </p:nvSpPr>
          <p:spPr>
            <a:xfrm>
              <a:off x="297242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"/>
            <p:cNvSpPr/>
            <p:nvPr/>
          </p:nvSpPr>
          <p:spPr>
            <a:xfrm>
              <a:off x="30643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09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"/>
            <p:cNvSpPr/>
            <p:nvPr/>
          </p:nvSpPr>
          <p:spPr>
            <a:xfrm>
              <a:off x="31561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"/>
            <p:cNvSpPr/>
            <p:nvPr/>
          </p:nvSpPr>
          <p:spPr>
            <a:xfrm>
              <a:off x="32478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"/>
            <p:cNvSpPr/>
            <p:nvPr/>
          </p:nvSpPr>
          <p:spPr>
            <a:xfrm>
              <a:off x="333985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"/>
            <p:cNvSpPr/>
            <p:nvPr/>
          </p:nvSpPr>
          <p:spPr>
            <a:xfrm>
              <a:off x="343157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"/>
            <p:cNvSpPr/>
            <p:nvPr/>
          </p:nvSpPr>
          <p:spPr>
            <a:xfrm>
              <a:off x="35235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"/>
            <p:cNvSpPr/>
            <p:nvPr/>
          </p:nvSpPr>
          <p:spPr>
            <a:xfrm>
              <a:off x="6764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"/>
            <p:cNvSpPr/>
            <p:nvPr/>
          </p:nvSpPr>
          <p:spPr>
            <a:xfrm>
              <a:off x="76832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"/>
            <p:cNvSpPr/>
            <p:nvPr/>
          </p:nvSpPr>
          <p:spPr>
            <a:xfrm>
              <a:off x="860125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"/>
            <p:cNvSpPr/>
            <p:nvPr/>
          </p:nvSpPr>
          <p:spPr>
            <a:xfrm>
              <a:off x="9518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"/>
            <p:cNvSpPr/>
            <p:nvPr/>
          </p:nvSpPr>
          <p:spPr>
            <a:xfrm>
              <a:off x="104382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"/>
            <p:cNvSpPr/>
            <p:nvPr/>
          </p:nvSpPr>
          <p:spPr>
            <a:xfrm>
              <a:off x="11355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"/>
            <p:cNvSpPr/>
            <p:nvPr/>
          </p:nvSpPr>
          <p:spPr>
            <a:xfrm>
              <a:off x="1227500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"/>
            <p:cNvSpPr/>
            <p:nvPr/>
          </p:nvSpPr>
          <p:spPr>
            <a:xfrm>
              <a:off x="131927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"/>
            <p:cNvSpPr/>
            <p:nvPr/>
          </p:nvSpPr>
          <p:spPr>
            <a:xfrm>
              <a:off x="1411200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"/>
            <p:cNvSpPr/>
            <p:nvPr/>
          </p:nvSpPr>
          <p:spPr>
            <a:xfrm>
              <a:off x="150300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"/>
            <p:cNvSpPr/>
            <p:nvPr/>
          </p:nvSpPr>
          <p:spPr>
            <a:xfrm>
              <a:off x="15947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"/>
            <p:cNvSpPr/>
            <p:nvPr/>
          </p:nvSpPr>
          <p:spPr>
            <a:xfrm>
              <a:off x="16866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"/>
            <p:cNvSpPr/>
            <p:nvPr/>
          </p:nvSpPr>
          <p:spPr>
            <a:xfrm>
              <a:off x="17784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"/>
            <p:cNvSpPr/>
            <p:nvPr/>
          </p:nvSpPr>
          <p:spPr>
            <a:xfrm>
              <a:off x="187037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"/>
            <p:cNvSpPr/>
            <p:nvPr/>
          </p:nvSpPr>
          <p:spPr>
            <a:xfrm>
              <a:off x="19621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"/>
            <p:cNvSpPr/>
            <p:nvPr/>
          </p:nvSpPr>
          <p:spPr>
            <a:xfrm>
              <a:off x="2054075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"/>
            <p:cNvSpPr/>
            <p:nvPr/>
          </p:nvSpPr>
          <p:spPr>
            <a:xfrm>
              <a:off x="21458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"/>
            <p:cNvSpPr/>
            <p:nvPr/>
          </p:nvSpPr>
          <p:spPr>
            <a:xfrm>
              <a:off x="2237800" y="23916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"/>
            <p:cNvSpPr/>
            <p:nvPr/>
          </p:nvSpPr>
          <p:spPr>
            <a:xfrm>
              <a:off x="23295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"/>
            <p:cNvSpPr/>
            <p:nvPr/>
          </p:nvSpPr>
          <p:spPr>
            <a:xfrm>
              <a:off x="242132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"/>
            <p:cNvSpPr/>
            <p:nvPr/>
          </p:nvSpPr>
          <p:spPr>
            <a:xfrm>
              <a:off x="25132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"/>
            <p:cNvSpPr/>
            <p:nvPr/>
          </p:nvSpPr>
          <p:spPr>
            <a:xfrm>
              <a:off x="260500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"/>
            <p:cNvSpPr/>
            <p:nvPr/>
          </p:nvSpPr>
          <p:spPr>
            <a:xfrm>
              <a:off x="26969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"/>
            <p:cNvSpPr/>
            <p:nvPr/>
          </p:nvSpPr>
          <p:spPr>
            <a:xfrm>
              <a:off x="27887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"/>
            <p:cNvSpPr/>
            <p:nvPr/>
          </p:nvSpPr>
          <p:spPr>
            <a:xfrm>
              <a:off x="28806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"/>
            <p:cNvSpPr/>
            <p:nvPr/>
          </p:nvSpPr>
          <p:spPr>
            <a:xfrm>
              <a:off x="297242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"/>
            <p:cNvSpPr/>
            <p:nvPr/>
          </p:nvSpPr>
          <p:spPr>
            <a:xfrm>
              <a:off x="30643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"/>
            <p:cNvSpPr/>
            <p:nvPr/>
          </p:nvSpPr>
          <p:spPr>
            <a:xfrm>
              <a:off x="31561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"/>
            <p:cNvSpPr/>
            <p:nvPr/>
          </p:nvSpPr>
          <p:spPr>
            <a:xfrm>
              <a:off x="32478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"/>
            <p:cNvSpPr/>
            <p:nvPr/>
          </p:nvSpPr>
          <p:spPr>
            <a:xfrm>
              <a:off x="333985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"/>
            <p:cNvSpPr/>
            <p:nvPr/>
          </p:nvSpPr>
          <p:spPr>
            <a:xfrm>
              <a:off x="343157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"/>
            <p:cNvSpPr/>
            <p:nvPr/>
          </p:nvSpPr>
          <p:spPr>
            <a:xfrm>
              <a:off x="35235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"/>
            <p:cNvSpPr/>
            <p:nvPr/>
          </p:nvSpPr>
          <p:spPr>
            <a:xfrm>
              <a:off x="6764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"/>
            <p:cNvSpPr/>
            <p:nvPr/>
          </p:nvSpPr>
          <p:spPr>
            <a:xfrm>
              <a:off x="76832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"/>
            <p:cNvSpPr/>
            <p:nvPr/>
          </p:nvSpPr>
          <p:spPr>
            <a:xfrm>
              <a:off x="860125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"/>
            <p:cNvSpPr/>
            <p:nvPr/>
          </p:nvSpPr>
          <p:spPr>
            <a:xfrm>
              <a:off x="9518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"/>
            <p:cNvSpPr/>
            <p:nvPr/>
          </p:nvSpPr>
          <p:spPr>
            <a:xfrm>
              <a:off x="104382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"/>
            <p:cNvSpPr/>
            <p:nvPr/>
          </p:nvSpPr>
          <p:spPr>
            <a:xfrm>
              <a:off x="11355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"/>
            <p:cNvSpPr/>
            <p:nvPr/>
          </p:nvSpPr>
          <p:spPr>
            <a:xfrm>
              <a:off x="1227500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"/>
            <p:cNvSpPr/>
            <p:nvPr/>
          </p:nvSpPr>
          <p:spPr>
            <a:xfrm>
              <a:off x="131927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"/>
            <p:cNvSpPr/>
            <p:nvPr/>
          </p:nvSpPr>
          <p:spPr>
            <a:xfrm>
              <a:off x="1411200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"/>
            <p:cNvSpPr/>
            <p:nvPr/>
          </p:nvSpPr>
          <p:spPr>
            <a:xfrm>
              <a:off x="150300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"/>
            <p:cNvSpPr/>
            <p:nvPr/>
          </p:nvSpPr>
          <p:spPr>
            <a:xfrm>
              <a:off x="15947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"/>
            <p:cNvSpPr/>
            <p:nvPr/>
          </p:nvSpPr>
          <p:spPr>
            <a:xfrm>
              <a:off x="16866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"/>
            <p:cNvSpPr/>
            <p:nvPr/>
          </p:nvSpPr>
          <p:spPr>
            <a:xfrm>
              <a:off x="17784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"/>
            <p:cNvSpPr/>
            <p:nvPr/>
          </p:nvSpPr>
          <p:spPr>
            <a:xfrm>
              <a:off x="187037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"/>
            <p:cNvSpPr/>
            <p:nvPr/>
          </p:nvSpPr>
          <p:spPr>
            <a:xfrm>
              <a:off x="19621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"/>
            <p:cNvSpPr/>
            <p:nvPr/>
          </p:nvSpPr>
          <p:spPr>
            <a:xfrm>
              <a:off x="2054075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"/>
            <p:cNvSpPr/>
            <p:nvPr/>
          </p:nvSpPr>
          <p:spPr>
            <a:xfrm>
              <a:off x="21458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"/>
            <p:cNvSpPr/>
            <p:nvPr/>
          </p:nvSpPr>
          <p:spPr>
            <a:xfrm>
              <a:off x="2237800" y="248360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"/>
            <p:cNvSpPr/>
            <p:nvPr/>
          </p:nvSpPr>
          <p:spPr>
            <a:xfrm>
              <a:off x="23295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"/>
            <p:cNvSpPr/>
            <p:nvPr/>
          </p:nvSpPr>
          <p:spPr>
            <a:xfrm>
              <a:off x="242132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"/>
            <p:cNvSpPr/>
            <p:nvPr/>
          </p:nvSpPr>
          <p:spPr>
            <a:xfrm>
              <a:off x="25132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"/>
            <p:cNvSpPr/>
            <p:nvPr/>
          </p:nvSpPr>
          <p:spPr>
            <a:xfrm>
              <a:off x="260500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"/>
            <p:cNvSpPr/>
            <p:nvPr/>
          </p:nvSpPr>
          <p:spPr>
            <a:xfrm>
              <a:off x="26969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"/>
            <p:cNvSpPr/>
            <p:nvPr/>
          </p:nvSpPr>
          <p:spPr>
            <a:xfrm>
              <a:off x="27887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"/>
            <p:cNvSpPr/>
            <p:nvPr/>
          </p:nvSpPr>
          <p:spPr>
            <a:xfrm>
              <a:off x="28806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"/>
            <p:cNvSpPr/>
            <p:nvPr/>
          </p:nvSpPr>
          <p:spPr>
            <a:xfrm>
              <a:off x="297242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"/>
            <p:cNvSpPr/>
            <p:nvPr/>
          </p:nvSpPr>
          <p:spPr>
            <a:xfrm>
              <a:off x="30643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"/>
            <p:cNvSpPr/>
            <p:nvPr/>
          </p:nvSpPr>
          <p:spPr>
            <a:xfrm>
              <a:off x="31561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"/>
            <p:cNvSpPr/>
            <p:nvPr/>
          </p:nvSpPr>
          <p:spPr>
            <a:xfrm>
              <a:off x="32478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"/>
            <p:cNvSpPr/>
            <p:nvPr/>
          </p:nvSpPr>
          <p:spPr>
            <a:xfrm>
              <a:off x="333985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"/>
            <p:cNvSpPr/>
            <p:nvPr/>
          </p:nvSpPr>
          <p:spPr>
            <a:xfrm>
              <a:off x="343157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"/>
            <p:cNvSpPr/>
            <p:nvPr/>
          </p:nvSpPr>
          <p:spPr>
            <a:xfrm>
              <a:off x="35235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"/>
            <p:cNvSpPr/>
            <p:nvPr/>
          </p:nvSpPr>
          <p:spPr>
            <a:xfrm>
              <a:off x="6764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"/>
            <p:cNvSpPr/>
            <p:nvPr/>
          </p:nvSpPr>
          <p:spPr>
            <a:xfrm>
              <a:off x="76832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"/>
            <p:cNvSpPr/>
            <p:nvPr/>
          </p:nvSpPr>
          <p:spPr>
            <a:xfrm>
              <a:off x="860125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"/>
            <p:cNvSpPr/>
            <p:nvPr/>
          </p:nvSpPr>
          <p:spPr>
            <a:xfrm>
              <a:off x="9518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"/>
            <p:cNvSpPr/>
            <p:nvPr/>
          </p:nvSpPr>
          <p:spPr>
            <a:xfrm>
              <a:off x="104382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"/>
            <p:cNvSpPr/>
            <p:nvPr/>
          </p:nvSpPr>
          <p:spPr>
            <a:xfrm>
              <a:off x="11355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"/>
            <p:cNvSpPr/>
            <p:nvPr/>
          </p:nvSpPr>
          <p:spPr>
            <a:xfrm>
              <a:off x="1227500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"/>
            <p:cNvSpPr/>
            <p:nvPr/>
          </p:nvSpPr>
          <p:spPr>
            <a:xfrm>
              <a:off x="131927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"/>
            <p:cNvSpPr/>
            <p:nvPr/>
          </p:nvSpPr>
          <p:spPr>
            <a:xfrm>
              <a:off x="1411200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"/>
            <p:cNvSpPr/>
            <p:nvPr/>
          </p:nvSpPr>
          <p:spPr>
            <a:xfrm>
              <a:off x="150300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"/>
            <p:cNvSpPr/>
            <p:nvPr/>
          </p:nvSpPr>
          <p:spPr>
            <a:xfrm>
              <a:off x="15947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"/>
            <p:cNvSpPr/>
            <p:nvPr/>
          </p:nvSpPr>
          <p:spPr>
            <a:xfrm>
              <a:off x="16866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"/>
            <p:cNvSpPr/>
            <p:nvPr/>
          </p:nvSpPr>
          <p:spPr>
            <a:xfrm>
              <a:off x="17784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"/>
            <p:cNvSpPr/>
            <p:nvPr/>
          </p:nvSpPr>
          <p:spPr>
            <a:xfrm>
              <a:off x="187037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"/>
            <p:cNvSpPr/>
            <p:nvPr/>
          </p:nvSpPr>
          <p:spPr>
            <a:xfrm>
              <a:off x="19621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"/>
            <p:cNvSpPr/>
            <p:nvPr/>
          </p:nvSpPr>
          <p:spPr>
            <a:xfrm>
              <a:off x="2054075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"/>
            <p:cNvSpPr/>
            <p:nvPr/>
          </p:nvSpPr>
          <p:spPr>
            <a:xfrm>
              <a:off x="21458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"/>
            <p:cNvSpPr/>
            <p:nvPr/>
          </p:nvSpPr>
          <p:spPr>
            <a:xfrm>
              <a:off x="2237800" y="25753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"/>
            <p:cNvSpPr/>
            <p:nvPr/>
          </p:nvSpPr>
          <p:spPr>
            <a:xfrm>
              <a:off x="23295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"/>
            <p:cNvSpPr/>
            <p:nvPr/>
          </p:nvSpPr>
          <p:spPr>
            <a:xfrm>
              <a:off x="242132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"/>
            <p:cNvSpPr/>
            <p:nvPr/>
          </p:nvSpPr>
          <p:spPr>
            <a:xfrm>
              <a:off x="25132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"/>
            <p:cNvSpPr/>
            <p:nvPr/>
          </p:nvSpPr>
          <p:spPr>
            <a:xfrm>
              <a:off x="260500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"/>
            <p:cNvSpPr/>
            <p:nvPr/>
          </p:nvSpPr>
          <p:spPr>
            <a:xfrm>
              <a:off x="26969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"/>
            <p:cNvSpPr/>
            <p:nvPr/>
          </p:nvSpPr>
          <p:spPr>
            <a:xfrm>
              <a:off x="27887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"/>
            <p:cNvSpPr/>
            <p:nvPr/>
          </p:nvSpPr>
          <p:spPr>
            <a:xfrm>
              <a:off x="28806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"/>
            <p:cNvSpPr/>
            <p:nvPr/>
          </p:nvSpPr>
          <p:spPr>
            <a:xfrm>
              <a:off x="297242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"/>
            <p:cNvSpPr/>
            <p:nvPr/>
          </p:nvSpPr>
          <p:spPr>
            <a:xfrm>
              <a:off x="30643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"/>
            <p:cNvSpPr/>
            <p:nvPr/>
          </p:nvSpPr>
          <p:spPr>
            <a:xfrm>
              <a:off x="31561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"/>
            <p:cNvSpPr/>
            <p:nvPr/>
          </p:nvSpPr>
          <p:spPr>
            <a:xfrm>
              <a:off x="32478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"/>
            <p:cNvSpPr/>
            <p:nvPr/>
          </p:nvSpPr>
          <p:spPr>
            <a:xfrm>
              <a:off x="333985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"/>
            <p:cNvSpPr/>
            <p:nvPr/>
          </p:nvSpPr>
          <p:spPr>
            <a:xfrm>
              <a:off x="343157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"/>
            <p:cNvSpPr/>
            <p:nvPr/>
          </p:nvSpPr>
          <p:spPr>
            <a:xfrm>
              <a:off x="35235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"/>
            <p:cNvSpPr/>
            <p:nvPr/>
          </p:nvSpPr>
          <p:spPr>
            <a:xfrm>
              <a:off x="6764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"/>
            <p:cNvSpPr/>
            <p:nvPr/>
          </p:nvSpPr>
          <p:spPr>
            <a:xfrm>
              <a:off x="76832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"/>
            <p:cNvSpPr/>
            <p:nvPr/>
          </p:nvSpPr>
          <p:spPr>
            <a:xfrm>
              <a:off x="860125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"/>
            <p:cNvSpPr/>
            <p:nvPr/>
          </p:nvSpPr>
          <p:spPr>
            <a:xfrm>
              <a:off x="9518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"/>
            <p:cNvSpPr/>
            <p:nvPr/>
          </p:nvSpPr>
          <p:spPr>
            <a:xfrm>
              <a:off x="104382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"/>
            <p:cNvSpPr/>
            <p:nvPr/>
          </p:nvSpPr>
          <p:spPr>
            <a:xfrm>
              <a:off x="11355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"/>
            <p:cNvSpPr/>
            <p:nvPr/>
          </p:nvSpPr>
          <p:spPr>
            <a:xfrm>
              <a:off x="1227500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"/>
            <p:cNvSpPr/>
            <p:nvPr/>
          </p:nvSpPr>
          <p:spPr>
            <a:xfrm>
              <a:off x="131927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"/>
            <p:cNvSpPr/>
            <p:nvPr/>
          </p:nvSpPr>
          <p:spPr>
            <a:xfrm>
              <a:off x="1411200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"/>
            <p:cNvSpPr/>
            <p:nvPr/>
          </p:nvSpPr>
          <p:spPr>
            <a:xfrm>
              <a:off x="150300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"/>
            <p:cNvSpPr/>
            <p:nvPr/>
          </p:nvSpPr>
          <p:spPr>
            <a:xfrm>
              <a:off x="15947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"/>
            <p:cNvSpPr/>
            <p:nvPr/>
          </p:nvSpPr>
          <p:spPr>
            <a:xfrm>
              <a:off x="16866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"/>
            <p:cNvSpPr/>
            <p:nvPr/>
          </p:nvSpPr>
          <p:spPr>
            <a:xfrm>
              <a:off x="17784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"/>
            <p:cNvSpPr/>
            <p:nvPr/>
          </p:nvSpPr>
          <p:spPr>
            <a:xfrm>
              <a:off x="187037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"/>
            <p:cNvSpPr/>
            <p:nvPr/>
          </p:nvSpPr>
          <p:spPr>
            <a:xfrm>
              <a:off x="19621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"/>
            <p:cNvSpPr/>
            <p:nvPr/>
          </p:nvSpPr>
          <p:spPr>
            <a:xfrm>
              <a:off x="2054075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"/>
            <p:cNvSpPr/>
            <p:nvPr/>
          </p:nvSpPr>
          <p:spPr>
            <a:xfrm>
              <a:off x="21458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"/>
            <p:cNvSpPr/>
            <p:nvPr/>
          </p:nvSpPr>
          <p:spPr>
            <a:xfrm>
              <a:off x="2237800" y="26673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"/>
            <p:cNvSpPr/>
            <p:nvPr/>
          </p:nvSpPr>
          <p:spPr>
            <a:xfrm>
              <a:off x="23295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"/>
            <p:cNvSpPr/>
            <p:nvPr/>
          </p:nvSpPr>
          <p:spPr>
            <a:xfrm>
              <a:off x="242132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"/>
            <p:cNvSpPr/>
            <p:nvPr/>
          </p:nvSpPr>
          <p:spPr>
            <a:xfrm>
              <a:off x="25132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"/>
            <p:cNvSpPr/>
            <p:nvPr/>
          </p:nvSpPr>
          <p:spPr>
            <a:xfrm>
              <a:off x="260500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"/>
            <p:cNvSpPr/>
            <p:nvPr/>
          </p:nvSpPr>
          <p:spPr>
            <a:xfrm>
              <a:off x="26969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"/>
            <p:cNvSpPr/>
            <p:nvPr/>
          </p:nvSpPr>
          <p:spPr>
            <a:xfrm>
              <a:off x="27887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"/>
            <p:cNvSpPr/>
            <p:nvPr/>
          </p:nvSpPr>
          <p:spPr>
            <a:xfrm>
              <a:off x="28806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"/>
            <p:cNvSpPr/>
            <p:nvPr/>
          </p:nvSpPr>
          <p:spPr>
            <a:xfrm>
              <a:off x="297242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"/>
            <p:cNvSpPr/>
            <p:nvPr/>
          </p:nvSpPr>
          <p:spPr>
            <a:xfrm>
              <a:off x="30643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"/>
            <p:cNvSpPr/>
            <p:nvPr/>
          </p:nvSpPr>
          <p:spPr>
            <a:xfrm>
              <a:off x="31561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"/>
            <p:cNvSpPr/>
            <p:nvPr/>
          </p:nvSpPr>
          <p:spPr>
            <a:xfrm>
              <a:off x="32478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"/>
            <p:cNvSpPr/>
            <p:nvPr/>
          </p:nvSpPr>
          <p:spPr>
            <a:xfrm>
              <a:off x="333985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"/>
            <p:cNvSpPr/>
            <p:nvPr/>
          </p:nvSpPr>
          <p:spPr>
            <a:xfrm>
              <a:off x="343157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"/>
            <p:cNvSpPr/>
            <p:nvPr/>
          </p:nvSpPr>
          <p:spPr>
            <a:xfrm>
              <a:off x="35235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"/>
            <p:cNvSpPr/>
            <p:nvPr/>
          </p:nvSpPr>
          <p:spPr>
            <a:xfrm>
              <a:off x="6764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"/>
            <p:cNvSpPr/>
            <p:nvPr/>
          </p:nvSpPr>
          <p:spPr>
            <a:xfrm>
              <a:off x="76832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"/>
            <p:cNvSpPr/>
            <p:nvPr/>
          </p:nvSpPr>
          <p:spPr>
            <a:xfrm>
              <a:off x="860125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"/>
            <p:cNvSpPr/>
            <p:nvPr/>
          </p:nvSpPr>
          <p:spPr>
            <a:xfrm>
              <a:off x="9518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"/>
            <p:cNvSpPr/>
            <p:nvPr/>
          </p:nvSpPr>
          <p:spPr>
            <a:xfrm>
              <a:off x="104382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"/>
            <p:cNvSpPr/>
            <p:nvPr/>
          </p:nvSpPr>
          <p:spPr>
            <a:xfrm>
              <a:off x="11355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"/>
            <p:cNvSpPr/>
            <p:nvPr/>
          </p:nvSpPr>
          <p:spPr>
            <a:xfrm>
              <a:off x="1227500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"/>
            <p:cNvSpPr/>
            <p:nvPr/>
          </p:nvSpPr>
          <p:spPr>
            <a:xfrm>
              <a:off x="131927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"/>
            <p:cNvSpPr/>
            <p:nvPr/>
          </p:nvSpPr>
          <p:spPr>
            <a:xfrm>
              <a:off x="1411200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"/>
            <p:cNvSpPr/>
            <p:nvPr/>
          </p:nvSpPr>
          <p:spPr>
            <a:xfrm>
              <a:off x="150300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"/>
            <p:cNvSpPr/>
            <p:nvPr/>
          </p:nvSpPr>
          <p:spPr>
            <a:xfrm>
              <a:off x="15947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"/>
            <p:cNvSpPr/>
            <p:nvPr/>
          </p:nvSpPr>
          <p:spPr>
            <a:xfrm>
              <a:off x="16866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"/>
            <p:cNvSpPr/>
            <p:nvPr/>
          </p:nvSpPr>
          <p:spPr>
            <a:xfrm>
              <a:off x="17784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"/>
            <p:cNvSpPr/>
            <p:nvPr/>
          </p:nvSpPr>
          <p:spPr>
            <a:xfrm>
              <a:off x="187037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"/>
            <p:cNvSpPr/>
            <p:nvPr/>
          </p:nvSpPr>
          <p:spPr>
            <a:xfrm>
              <a:off x="19621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"/>
            <p:cNvSpPr/>
            <p:nvPr/>
          </p:nvSpPr>
          <p:spPr>
            <a:xfrm>
              <a:off x="2054075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"/>
            <p:cNvSpPr/>
            <p:nvPr/>
          </p:nvSpPr>
          <p:spPr>
            <a:xfrm>
              <a:off x="21458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"/>
            <p:cNvSpPr/>
            <p:nvPr/>
          </p:nvSpPr>
          <p:spPr>
            <a:xfrm>
              <a:off x="2237800" y="27590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"/>
            <p:cNvSpPr/>
            <p:nvPr/>
          </p:nvSpPr>
          <p:spPr>
            <a:xfrm>
              <a:off x="23295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"/>
            <p:cNvSpPr/>
            <p:nvPr/>
          </p:nvSpPr>
          <p:spPr>
            <a:xfrm>
              <a:off x="242132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"/>
            <p:cNvSpPr/>
            <p:nvPr/>
          </p:nvSpPr>
          <p:spPr>
            <a:xfrm>
              <a:off x="25132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"/>
            <p:cNvSpPr/>
            <p:nvPr/>
          </p:nvSpPr>
          <p:spPr>
            <a:xfrm>
              <a:off x="260500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"/>
            <p:cNvSpPr/>
            <p:nvPr/>
          </p:nvSpPr>
          <p:spPr>
            <a:xfrm>
              <a:off x="26969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"/>
            <p:cNvSpPr/>
            <p:nvPr/>
          </p:nvSpPr>
          <p:spPr>
            <a:xfrm>
              <a:off x="27887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"/>
            <p:cNvSpPr/>
            <p:nvPr/>
          </p:nvSpPr>
          <p:spPr>
            <a:xfrm>
              <a:off x="28806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"/>
            <p:cNvSpPr/>
            <p:nvPr/>
          </p:nvSpPr>
          <p:spPr>
            <a:xfrm>
              <a:off x="297242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"/>
            <p:cNvSpPr/>
            <p:nvPr/>
          </p:nvSpPr>
          <p:spPr>
            <a:xfrm>
              <a:off x="30643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"/>
            <p:cNvSpPr/>
            <p:nvPr/>
          </p:nvSpPr>
          <p:spPr>
            <a:xfrm>
              <a:off x="31561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"/>
            <p:cNvSpPr/>
            <p:nvPr/>
          </p:nvSpPr>
          <p:spPr>
            <a:xfrm>
              <a:off x="32478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"/>
            <p:cNvSpPr/>
            <p:nvPr/>
          </p:nvSpPr>
          <p:spPr>
            <a:xfrm>
              <a:off x="333985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"/>
            <p:cNvSpPr/>
            <p:nvPr/>
          </p:nvSpPr>
          <p:spPr>
            <a:xfrm>
              <a:off x="343157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"/>
            <p:cNvSpPr/>
            <p:nvPr/>
          </p:nvSpPr>
          <p:spPr>
            <a:xfrm>
              <a:off x="35235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"/>
            <p:cNvSpPr/>
            <p:nvPr/>
          </p:nvSpPr>
          <p:spPr>
            <a:xfrm>
              <a:off x="6764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"/>
            <p:cNvSpPr/>
            <p:nvPr/>
          </p:nvSpPr>
          <p:spPr>
            <a:xfrm>
              <a:off x="76832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"/>
            <p:cNvSpPr/>
            <p:nvPr/>
          </p:nvSpPr>
          <p:spPr>
            <a:xfrm>
              <a:off x="860125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"/>
            <p:cNvSpPr/>
            <p:nvPr/>
          </p:nvSpPr>
          <p:spPr>
            <a:xfrm>
              <a:off x="9518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"/>
            <p:cNvSpPr/>
            <p:nvPr/>
          </p:nvSpPr>
          <p:spPr>
            <a:xfrm>
              <a:off x="104382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"/>
            <p:cNvSpPr/>
            <p:nvPr/>
          </p:nvSpPr>
          <p:spPr>
            <a:xfrm>
              <a:off x="11355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"/>
            <p:cNvSpPr/>
            <p:nvPr/>
          </p:nvSpPr>
          <p:spPr>
            <a:xfrm>
              <a:off x="1227500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"/>
            <p:cNvSpPr/>
            <p:nvPr/>
          </p:nvSpPr>
          <p:spPr>
            <a:xfrm>
              <a:off x="131927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"/>
            <p:cNvSpPr/>
            <p:nvPr/>
          </p:nvSpPr>
          <p:spPr>
            <a:xfrm>
              <a:off x="1411200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"/>
            <p:cNvSpPr/>
            <p:nvPr/>
          </p:nvSpPr>
          <p:spPr>
            <a:xfrm>
              <a:off x="150300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"/>
            <p:cNvSpPr/>
            <p:nvPr/>
          </p:nvSpPr>
          <p:spPr>
            <a:xfrm>
              <a:off x="15947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4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"/>
            <p:cNvSpPr/>
            <p:nvPr/>
          </p:nvSpPr>
          <p:spPr>
            <a:xfrm>
              <a:off x="16866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"/>
            <p:cNvSpPr/>
            <p:nvPr/>
          </p:nvSpPr>
          <p:spPr>
            <a:xfrm>
              <a:off x="17784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"/>
            <p:cNvSpPr/>
            <p:nvPr/>
          </p:nvSpPr>
          <p:spPr>
            <a:xfrm>
              <a:off x="187037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"/>
            <p:cNvSpPr/>
            <p:nvPr/>
          </p:nvSpPr>
          <p:spPr>
            <a:xfrm>
              <a:off x="19621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4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"/>
            <p:cNvSpPr/>
            <p:nvPr/>
          </p:nvSpPr>
          <p:spPr>
            <a:xfrm>
              <a:off x="2054075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"/>
            <p:cNvSpPr/>
            <p:nvPr/>
          </p:nvSpPr>
          <p:spPr>
            <a:xfrm>
              <a:off x="21458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"/>
            <p:cNvSpPr/>
            <p:nvPr/>
          </p:nvSpPr>
          <p:spPr>
            <a:xfrm>
              <a:off x="2237800" y="28510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"/>
            <p:cNvSpPr/>
            <p:nvPr/>
          </p:nvSpPr>
          <p:spPr>
            <a:xfrm>
              <a:off x="23295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4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"/>
            <p:cNvSpPr/>
            <p:nvPr/>
          </p:nvSpPr>
          <p:spPr>
            <a:xfrm>
              <a:off x="242132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4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"/>
            <p:cNvSpPr/>
            <p:nvPr/>
          </p:nvSpPr>
          <p:spPr>
            <a:xfrm>
              <a:off x="25132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"/>
            <p:cNvSpPr/>
            <p:nvPr/>
          </p:nvSpPr>
          <p:spPr>
            <a:xfrm>
              <a:off x="260500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"/>
            <p:cNvSpPr/>
            <p:nvPr/>
          </p:nvSpPr>
          <p:spPr>
            <a:xfrm>
              <a:off x="26969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44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"/>
            <p:cNvSpPr/>
            <p:nvPr/>
          </p:nvSpPr>
          <p:spPr>
            <a:xfrm>
              <a:off x="27887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"/>
            <p:cNvSpPr/>
            <p:nvPr/>
          </p:nvSpPr>
          <p:spPr>
            <a:xfrm>
              <a:off x="28806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"/>
            <p:cNvSpPr/>
            <p:nvPr/>
          </p:nvSpPr>
          <p:spPr>
            <a:xfrm>
              <a:off x="297242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"/>
            <p:cNvSpPr/>
            <p:nvPr/>
          </p:nvSpPr>
          <p:spPr>
            <a:xfrm>
              <a:off x="30643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44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"/>
            <p:cNvSpPr/>
            <p:nvPr/>
          </p:nvSpPr>
          <p:spPr>
            <a:xfrm>
              <a:off x="31561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"/>
            <p:cNvSpPr/>
            <p:nvPr/>
          </p:nvSpPr>
          <p:spPr>
            <a:xfrm>
              <a:off x="32478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"/>
            <p:cNvSpPr/>
            <p:nvPr/>
          </p:nvSpPr>
          <p:spPr>
            <a:xfrm>
              <a:off x="333985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"/>
            <p:cNvSpPr/>
            <p:nvPr/>
          </p:nvSpPr>
          <p:spPr>
            <a:xfrm>
              <a:off x="343157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"/>
            <p:cNvSpPr/>
            <p:nvPr/>
          </p:nvSpPr>
          <p:spPr>
            <a:xfrm>
              <a:off x="35235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"/>
            <p:cNvSpPr/>
            <p:nvPr/>
          </p:nvSpPr>
          <p:spPr>
            <a:xfrm>
              <a:off x="6764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"/>
            <p:cNvSpPr/>
            <p:nvPr/>
          </p:nvSpPr>
          <p:spPr>
            <a:xfrm>
              <a:off x="76832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"/>
            <p:cNvSpPr/>
            <p:nvPr/>
          </p:nvSpPr>
          <p:spPr>
            <a:xfrm>
              <a:off x="860125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"/>
            <p:cNvSpPr/>
            <p:nvPr/>
          </p:nvSpPr>
          <p:spPr>
            <a:xfrm>
              <a:off x="9518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"/>
            <p:cNvSpPr/>
            <p:nvPr/>
          </p:nvSpPr>
          <p:spPr>
            <a:xfrm>
              <a:off x="104382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"/>
            <p:cNvSpPr/>
            <p:nvPr/>
          </p:nvSpPr>
          <p:spPr>
            <a:xfrm>
              <a:off x="11355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"/>
            <p:cNvSpPr/>
            <p:nvPr/>
          </p:nvSpPr>
          <p:spPr>
            <a:xfrm>
              <a:off x="1227500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"/>
            <p:cNvSpPr/>
            <p:nvPr/>
          </p:nvSpPr>
          <p:spPr>
            <a:xfrm>
              <a:off x="131927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"/>
            <p:cNvSpPr/>
            <p:nvPr/>
          </p:nvSpPr>
          <p:spPr>
            <a:xfrm>
              <a:off x="1411200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"/>
            <p:cNvSpPr/>
            <p:nvPr/>
          </p:nvSpPr>
          <p:spPr>
            <a:xfrm>
              <a:off x="150300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"/>
            <p:cNvSpPr/>
            <p:nvPr/>
          </p:nvSpPr>
          <p:spPr>
            <a:xfrm>
              <a:off x="15947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"/>
            <p:cNvSpPr/>
            <p:nvPr/>
          </p:nvSpPr>
          <p:spPr>
            <a:xfrm>
              <a:off x="16866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"/>
            <p:cNvSpPr/>
            <p:nvPr/>
          </p:nvSpPr>
          <p:spPr>
            <a:xfrm>
              <a:off x="17784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"/>
            <p:cNvSpPr/>
            <p:nvPr/>
          </p:nvSpPr>
          <p:spPr>
            <a:xfrm>
              <a:off x="187037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"/>
            <p:cNvSpPr/>
            <p:nvPr/>
          </p:nvSpPr>
          <p:spPr>
            <a:xfrm>
              <a:off x="19621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"/>
            <p:cNvSpPr/>
            <p:nvPr/>
          </p:nvSpPr>
          <p:spPr>
            <a:xfrm>
              <a:off x="2054075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"/>
            <p:cNvSpPr/>
            <p:nvPr/>
          </p:nvSpPr>
          <p:spPr>
            <a:xfrm>
              <a:off x="21458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"/>
            <p:cNvSpPr/>
            <p:nvPr/>
          </p:nvSpPr>
          <p:spPr>
            <a:xfrm>
              <a:off x="2237800" y="29427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"/>
            <p:cNvSpPr/>
            <p:nvPr/>
          </p:nvSpPr>
          <p:spPr>
            <a:xfrm>
              <a:off x="23295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"/>
            <p:cNvSpPr/>
            <p:nvPr/>
          </p:nvSpPr>
          <p:spPr>
            <a:xfrm>
              <a:off x="242132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"/>
            <p:cNvSpPr/>
            <p:nvPr/>
          </p:nvSpPr>
          <p:spPr>
            <a:xfrm>
              <a:off x="25132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"/>
            <p:cNvSpPr/>
            <p:nvPr/>
          </p:nvSpPr>
          <p:spPr>
            <a:xfrm>
              <a:off x="260500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"/>
            <p:cNvSpPr/>
            <p:nvPr/>
          </p:nvSpPr>
          <p:spPr>
            <a:xfrm>
              <a:off x="26969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"/>
            <p:cNvSpPr/>
            <p:nvPr/>
          </p:nvSpPr>
          <p:spPr>
            <a:xfrm>
              <a:off x="27887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"/>
            <p:cNvSpPr/>
            <p:nvPr/>
          </p:nvSpPr>
          <p:spPr>
            <a:xfrm>
              <a:off x="28806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"/>
            <p:cNvSpPr/>
            <p:nvPr/>
          </p:nvSpPr>
          <p:spPr>
            <a:xfrm>
              <a:off x="297242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"/>
            <p:cNvSpPr/>
            <p:nvPr/>
          </p:nvSpPr>
          <p:spPr>
            <a:xfrm>
              <a:off x="30643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"/>
            <p:cNvSpPr/>
            <p:nvPr/>
          </p:nvSpPr>
          <p:spPr>
            <a:xfrm>
              <a:off x="31561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"/>
            <p:cNvSpPr/>
            <p:nvPr/>
          </p:nvSpPr>
          <p:spPr>
            <a:xfrm>
              <a:off x="32478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"/>
            <p:cNvSpPr/>
            <p:nvPr/>
          </p:nvSpPr>
          <p:spPr>
            <a:xfrm>
              <a:off x="333985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"/>
            <p:cNvSpPr/>
            <p:nvPr/>
          </p:nvSpPr>
          <p:spPr>
            <a:xfrm>
              <a:off x="343157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"/>
            <p:cNvSpPr/>
            <p:nvPr/>
          </p:nvSpPr>
          <p:spPr>
            <a:xfrm>
              <a:off x="35235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"/>
            <p:cNvSpPr/>
            <p:nvPr/>
          </p:nvSpPr>
          <p:spPr>
            <a:xfrm>
              <a:off x="6764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"/>
            <p:cNvSpPr/>
            <p:nvPr/>
          </p:nvSpPr>
          <p:spPr>
            <a:xfrm>
              <a:off x="76832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"/>
            <p:cNvSpPr/>
            <p:nvPr/>
          </p:nvSpPr>
          <p:spPr>
            <a:xfrm>
              <a:off x="860125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"/>
            <p:cNvSpPr/>
            <p:nvPr/>
          </p:nvSpPr>
          <p:spPr>
            <a:xfrm>
              <a:off x="9518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"/>
            <p:cNvSpPr/>
            <p:nvPr/>
          </p:nvSpPr>
          <p:spPr>
            <a:xfrm>
              <a:off x="104382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"/>
            <p:cNvSpPr/>
            <p:nvPr/>
          </p:nvSpPr>
          <p:spPr>
            <a:xfrm>
              <a:off x="11355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"/>
            <p:cNvSpPr/>
            <p:nvPr/>
          </p:nvSpPr>
          <p:spPr>
            <a:xfrm>
              <a:off x="1227500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"/>
            <p:cNvSpPr/>
            <p:nvPr/>
          </p:nvSpPr>
          <p:spPr>
            <a:xfrm>
              <a:off x="131927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"/>
            <p:cNvSpPr/>
            <p:nvPr/>
          </p:nvSpPr>
          <p:spPr>
            <a:xfrm>
              <a:off x="1411200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"/>
            <p:cNvSpPr/>
            <p:nvPr/>
          </p:nvSpPr>
          <p:spPr>
            <a:xfrm>
              <a:off x="150300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"/>
            <p:cNvSpPr/>
            <p:nvPr/>
          </p:nvSpPr>
          <p:spPr>
            <a:xfrm>
              <a:off x="15947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"/>
            <p:cNvSpPr/>
            <p:nvPr/>
          </p:nvSpPr>
          <p:spPr>
            <a:xfrm>
              <a:off x="16866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"/>
            <p:cNvSpPr/>
            <p:nvPr/>
          </p:nvSpPr>
          <p:spPr>
            <a:xfrm>
              <a:off x="17784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"/>
            <p:cNvSpPr/>
            <p:nvPr/>
          </p:nvSpPr>
          <p:spPr>
            <a:xfrm>
              <a:off x="187037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"/>
            <p:cNvSpPr/>
            <p:nvPr/>
          </p:nvSpPr>
          <p:spPr>
            <a:xfrm>
              <a:off x="19621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"/>
            <p:cNvSpPr/>
            <p:nvPr/>
          </p:nvSpPr>
          <p:spPr>
            <a:xfrm>
              <a:off x="2054075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"/>
            <p:cNvSpPr/>
            <p:nvPr/>
          </p:nvSpPr>
          <p:spPr>
            <a:xfrm>
              <a:off x="21458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"/>
            <p:cNvSpPr/>
            <p:nvPr/>
          </p:nvSpPr>
          <p:spPr>
            <a:xfrm>
              <a:off x="2237800" y="303455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"/>
            <p:cNvSpPr/>
            <p:nvPr/>
          </p:nvSpPr>
          <p:spPr>
            <a:xfrm>
              <a:off x="23295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"/>
            <p:cNvSpPr/>
            <p:nvPr/>
          </p:nvSpPr>
          <p:spPr>
            <a:xfrm>
              <a:off x="242132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"/>
            <p:cNvSpPr/>
            <p:nvPr/>
          </p:nvSpPr>
          <p:spPr>
            <a:xfrm>
              <a:off x="25132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"/>
            <p:cNvSpPr/>
            <p:nvPr/>
          </p:nvSpPr>
          <p:spPr>
            <a:xfrm>
              <a:off x="260500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"/>
            <p:cNvSpPr/>
            <p:nvPr/>
          </p:nvSpPr>
          <p:spPr>
            <a:xfrm>
              <a:off x="26969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"/>
            <p:cNvSpPr/>
            <p:nvPr/>
          </p:nvSpPr>
          <p:spPr>
            <a:xfrm>
              <a:off x="27887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"/>
            <p:cNvSpPr/>
            <p:nvPr/>
          </p:nvSpPr>
          <p:spPr>
            <a:xfrm>
              <a:off x="28806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"/>
            <p:cNvSpPr/>
            <p:nvPr/>
          </p:nvSpPr>
          <p:spPr>
            <a:xfrm>
              <a:off x="297242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"/>
            <p:cNvSpPr/>
            <p:nvPr/>
          </p:nvSpPr>
          <p:spPr>
            <a:xfrm>
              <a:off x="30643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"/>
            <p:cNvSpPr/>
            <p:nvPr/>
          </p:nvSpPr>
          <p:spPr>
            <a:xfrm>
              <a:off x="31561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"/>
            <p:cNvSpPr/>
            <p:nvPr/>
          </p:nvSpPr>
          <p:spPr>
            <a:xfrm>
              <a:off x="32478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"/>
            <p:cNvSpPr/>
            <p:nvPr/>
          </p:nvSpPr>
          <p:spPr>
            <a:xfrm>
              <a:off x="333985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"/>
            <p:cNvSpPr/>
            <p:nvPr/>
          </p:nvSpPr>
          <p:spPr>
            <a:xfrm>
              <a:off x="343157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"/>
            <p:cNvSpPr/>
            <p:nvPr/>
          </p:nvSpPr>
          <p:spPr>
            <a:xfrm>
              <a:off x="35235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"/>
            <p:cNvSpPr/>
            <p:nvPr/>
          </p:nvSpPr>
          <p:spPr>
            <a:xfrm>
              <a:off x="6764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"/>
            <p:cNvSpPr/>
            <p:nvPr/>
          </p:nvSpPr>
          <p:spPr>
            <a:xfrm>
              <a:off x="76832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"/>
            <p:cNvSpPr/>
            <p:nvPr/>
          </p:nvSpPr>
          <p:spPr>
            <a:xfrm>
              <a:off x="860125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"/>
            <p:cNvSpPr/>
            <p:nvPr/>
          </p:nvSpPr>
          <p:spPr>
            <a:xfrm>
              <a:off x="9518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"/>
            <p:cNvSpPr/>
            <p:nvPr/>
          </p:nvSpPr>
          <p:spPr>
            <a:xfrm>
              <a:off x="104382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"/>
            <p:cNvSpPr/>
            <p:nvPr/>
          </p:nvSpPr>
          <p:spPr>
            <a:xfrm>
              <a:off x="11355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"/>
            <p:cNvSpPr/>
            <p:nvPr/>
          </p:nvSpPr>
          <p:spPr>
            <a:xfrm>
              <a:off x="1227500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"/>
            <p:cNvSpPr/>
            <p:nvPr/>
          </p:nvSpPr>
          <p:spPr>
            <a:xfrm>
              <a:off x="131927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"/>
            <p:cNvSpPr/>
            <p:nvPr/>
          </p:nvSpPr>
          <p:spPr>
            <a:xfrm>
              <a:off x="1411200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"/>
            <p:cNvSpPr/>
            <p:nvPr/>
          </p:nvSpPr>
          <p:spPr>
            <a:xfrm>
              <a:off x="150300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"/>
            <p:cNvSpPr/>
            <p:nvPr/>
          </p:nvSpPr>
          <p:spPr>
            <a:xfrm>
              <a:off x="15947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52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"/>
            <p:cNvSpPr/>
            <p:nvPr/>
          </p:nvSpPr>
          <p:spPr>
            <a:xfrm>
              <a:off x="16866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"/>
            <p:cNvSpPr/>
            <p:nvPr/>
          </p:nvSpPr>
          <p:spPr>
            <a:xfrm>
              <a:off x="17784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"/>
            <p:cNvSpPr/>
            <p:nvPr/>
          </p:nvSpPr>
          <p:spPr>
            <a:xfrm>
              <a:off x="187037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"/>
            <p:cNvSpPr/>
            <p:nvPr/>
          </p:nvSpPr>
          <p:spPr>
            <a:xfrm>
              <a:off x="19621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52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"/>
            <p:cNvSpPr/>
            <p:nvPr/>
          </p:nvSpPr>
          <p:spPr>
            <a:xfrm>
              <a:off x="2054075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"/>
            <p:cNvSpPr/>
            <p:nvPr/>
          </p:nvSpPr>
          <p:spPr>
            <a:xfrm>
              <a:off x="21458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"/>
            <p:cNvSpPr/>
            <p:nvPr/>
          </p:nvSpPr>
          <p:spPr>
            <a:xfrm>
              <a:off x="2237800" y="312647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"/>
            <p:cNvSpPr/>
            <p:nvPr/>
          </p:nvSpPr>
          <p:spPr>
            <a:xfrm>
              <a:off x="23295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52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"/>
            <p:cNvSpPr/>
            <p:nvPr/>
          </p:nvSpPr>
          <p:spPr>
            <a:xfrm>
              <a:off x="242132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52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"/>
            <p:cNvSpPr/>
            <p:nvPr/>
          </p:nvSpPr>
          <p:spPr>
            <a:xfrm>
              <a:off x="25132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"/>
            <p:cNvSpPr/>
            <p:nvPr/>
          </p:nvSpPr>
          <p:spPr>
            <a:xfrm>
              <a:off x="260500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"/>
            <p:cNvSpPr/>
            <p:nvPr/>
          </p:nvSpPr>
          <p:spPr>
            <a:xfrm>
              <a:off x="26969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2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"/>
            <p:cNvSpPr/>
            <p:nvPr/>
          </p:nvSpPr>
          <p:spPr>
            <a:xfrm>
              <a:off x="27887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"/>
            <p:cNvSpPr/>
            <p:nvPr/>
          </p:nvSpPr>
          <p:spPr>
            <a:xfrm>
              <a:off x="28806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"/>
            <p:cNvSpPr/>
            <p:nvPr/>
          </p:nvSpPr>
          <p:spPr>
            <a:xfrm>
              <a:off x="297242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"/>
            <p:cNvSpPr/>
            <p:nvPr/>
          </p:nvSpPr>
          <p:spPr>
            <a:xfrm>
              <a:off x="30643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2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"/>
            <p:cNvSpPr/>
            <p:nvPr/>
          </p:nvSpPr>
          <p:spPr>
            <a:xfrm>
              <a:off x="31561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"/>
            <p:cNvSpPr/>
            <p:nvPr/>
          </p:nvSpPr>
          <p:spPr>
            <a:xfrm>
              <a:off x="32478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"/>
            <p:cNvSpPr/>
            <p:nvPr/>
          </p:nvSpPr>
          <p:spPr>
            <a:xfrm>
              <a:off x="333985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"/>
            <p:cNvSpPr/>
            <p:nvPr/>
          </p:nvSpPr>
          <p:spPr>
            <a:xfrm>
              <a:off x="343157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"/>
            <p:cNvSpPr/>
            <p:nvPr/>
          </p:nvSpPr>
          <p:spPr>
            <a:xfrm>
              <a:off x="35235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"/>
            <p:cNvSpPr/>
            <p:nvPr/>
          </p:nvSpPr>
          <p:spPr>
            <a:xfrm>
              <a:off x="6764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"/>
            <p:cNvSpPr/>
            <p:nvPr/>
          </p:nvSpPr>
          <p:spPr>
            <a:xfrm>
              <a:off x="76832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"/>
            <p:cNvSpPr/>
            <p:nvPr/>
          </p:nvSpPr>
          <p:spPr>
            <a:xfrm>
              <a:off x="860125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"/>
            <p:cNvSpPr/>
            <p:nvPr/>
          </p:nvSpPr>
          <p:spPr>
            <a:xfrm>
              <a:off x="9518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"/>
            <p:cNvSpPr/>
            <p:nvPr/>
          </p:nvSpPr>
          <p:spPr>
            <a:xfrm>
              <a:off x="104382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"/>
            <p:cNvSpPr/>
            <p:nvPr/>
          </p:nvSpPr>
          <p:spPr>
            <a:xfrm>
              <a:off x="11355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"/>
            <p:cNvSpPr/>
            <p:nvPr/>
          </p:nvSpPr>
          <p:spPr>
            <a:xfrm>
              <a:off x="1227500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"/>
            <p:cNvSpPr/>
            <p:nvPr/>
          </p:nvSpPr>
          <p:spPr>
            <a:xfrm>
              <a:off x="131927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"/>
            <p:cNvSpPr/>
            <p:nvPr/>
          </p:nvSpPr>
          <p:spPr>
            <a:xfrm>
              <a:off x="1411200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"/>
            <p:cNvSpPr/>
            <p:nvPr/>
          </p:nvSpPr>
          <p:spPr>
            <a:xfrm>
              <a:off x="150300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"/>
            <p:cNvSpPr/>
            <p:nvPr/>
          </p:nvSpPr>
          <p:spPr>
            <a:xfrm>
              <a:off x="15947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"/>
            <p:cNvSpPr/>
            <p:nvPr/>
          </p:nvSpPr>
          <p:spPr>
            <a:xfrm>
              <a:off x="16866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"/>
            <p:cNvSpPr/>
            <p:nvPr/>
          </p:nvSpPr>
          <p:spPr>
            <a:xfrm>
              <a:off x="17784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"/>
            <p:cNvSpPr/>
            <p:nvPr/>
          </p:nvSpPr>
          <p:spPr>
            <a:xfrm>
              <a:off x="187037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"/>
            <p:cNvSpPr/>
            <p:nvPr/>
          </p:nvSpPr>
          <p:spPr>
            <a:xfrm>
              <a:off x="19621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"/>
            <p:cNvSpPr/>
            <p:nvPr/>
          </p:nvSpPr>
          <p:spPr>
            <a:xfrm>
              <a:off x="2054075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"/>
            <p:cNvSpPr/>
            <p:nvPr/>
          </p:nvSpPr>
          <p:spPr>
            <a:xfrm>
              <a:off x="21458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"/>
            <p:cNvSpPr/>
            <p:nvPr/>
          </p:nvSpPr>
          <p:spPr>
            <a:xfrm>
              <a:off x="2237800" y="32182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"/>
            <p:cNvSpPr/>
            <p:nvPr/>
          </p:nvSpPr>
          <p:spPr>
            <a:xfrm>
              <a:off x="23295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"/>
            <p:cNvSpPr/>
            <p:nvPr/>
          </p:nvSpPr>
          <p:spPr>
            <a:xfrm>
              <a:off x="242132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"/>
            <p:cNvSpPr/>
            <p:nvPr/>
          </p:nvSpPr>
          <p:spPr>
            <a:xfrm>
              <a:off x="25132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"/>
            <p:cNvSpPr/>
            <p:nvPr/>
          </p:nvSpPr>
          <p:spPr>
            <a:xfrm>
              <a:off x="260500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"/>
            <p:cNvSpPr/>
            <p:nvPr/>
          </p:nvSpPr>
          <p:spPr>
            <a:xfrm>
              <a:off x="26969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"/>
            <p:cNvSpPr/>
            <p:nvPr/>
          </p:nvSpPr>
          <p:spPr>
            <a:xfrm>
              <a:off x="27887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"/>
            <p:cNvSpPr/>
            <p:nvPr/>
          </p:nvSpPr>
          <p:spPr>
            <a:xfrm>
              <a:off x="28806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"/>
            <p:cNvSpPr/>
            <p:nvPr/>
          </p:nvSpPr>
          <p:spPr>
            <a:xfrm>
              <a:off x="297242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"/>
            <p:cNvSpPr/>
            <p:nvPr/>
          </p:nvSpPr>
          <p:spPr>
            <a:xfrm>
              <a:off x="30643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"/>
            <p:cNvSpPr/>
            <p:nvPr/>
          </p:nvSpPr>
          <p:spPr>
            <a:xfrm>
              <a:off x="31561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"/>
            <p:cNvSpPr/>
            <p:nvPr/>
          </p:nvSpPr>
          <p:spPr>
            <a:xfrm>
              <a:off x="32478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"/>
            <p:cNvSpPr/>
            <p:nvPr/>
          </p:nvSpPr>
          <p:spPr>
            <a:xfrm>
              <a:off x="333985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"/>
            <p:cNvSpPr/>
            <p:nvPr/>
          </p:nvSpPr>
          <p:spPr>
            <a:xfrm>
              <a:off x="343157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"/>
            <p:cNvSpPr/>
            <p:nvPr/>
          </p:nvSpPr>
          <p:spPr>
            <a:xfrm>
              <a:off x="35235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"/>
            <p:cNvSpPr/>
            <p:nvPr/>
          </p:nvSpPr>
          <p:spPr>
            <a:xfrm>
              <a:off x="6764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"/>
            <p:cNvSpPr/>
            <p:nvPr/>
          </p:nvSpPr>
          <p:spPr>
            <a:xfrm>
              <a:off x="76832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"/>
            <p:cNvSpPr/>
            <p:nvPr/>
          </p:nvSpPr>
          <p:spPr>
            <a:xfrm>
              <a:off x="860125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"/>
            <p:cNvSpPr/>
            <p:nvPr/>
          </p:nvSpPr>
          <p:spPr>
            <a:xfrm>
              <a:off x="9518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"/>
            <p:cNvSpPr/>
            <p:nvPr/>
          </p:nvSpPr>
          <p:spPr>
            <a:xfrm>
              <a:off x="104382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"/>
            <p:cNvSpPr/>
            <p:nvPr/>
          </p:nvSpPr>
          <p:spPr>
            <a:xfrm>
              <a:off x="11355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"/>
            <p:cNvSpPr/>
            <p:nvPr/>
          </p:nvSpPr>
          <p:spPr>
            <a:xfrm>
              <a:off x="1227500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"/>
            <p:cNvSpPr/>
            <p:nvPr/>
          </p:nvSpPr>
          <p:spPr>
            <a:xfrm>
              <a:off x="131927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"/>
            <p:cNvSpPr/>
            <p:nvPr/>
          </p:nvSpPr>
          <p:spPr>
            <a:xfrm>
              <a:off x="1411200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"/>
            <p:cNvSpPr/>
            <p:nvPr/>
          </p:nvSpPr>
          <p:spPr>
            <a:xfrm>
              <a:off x="150300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"/>
            <p:cNvSpPr/>
            <p:nvPr/>
          </p:nvSpPr>
          <p:spPr>
            <a:xfrm>
              <a:off x="15947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52"/>
                  </a:cubicBezTo>
                  <a:cubicBezTo>
                    <a:pt x="503" y="108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"/>
            <p:cNvSpPr/>
            <p:nvPr/>
          </p:nvSpPr>
          <p:spPr>
            <a:xfrm>
              <a:off x="16866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"/>
            <p:cNvSpPr/>
            <p:nvPr/>
          </p:nvSpPr>
          <p:spPr>
            <a:xfrm>
              <a:off x="17784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"/>
            <p:cNvSpPr/>
            <p:nvPr/>
          </p:nvSpPr>
          <p:spPr>
            <a:xfrm>
              <a:off x="187037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"/>
            <p:cNvSpPr/>
            <p:nvPr/>
          </p:nvSpPr>
          <p:spPr>
            <a:xfrm>
              <a:off x="19621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52"/>
                  </a:cubicBezTo>
                  <a:cubicBezTo>
                    <a:pt x="502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"/>
            <p:cNvSpPr/>
            <p:nvPr/>
          </p:nvSpPr>
          <p:spPr>
            <a:xfrm>
              <a:off x="2054075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"/>
            <p:cNvSpPr/>
            <p:nvPr/>
          </p:nvSpPr>
          <p:spPr>
            <a:xfrm>
              <a:off x="21458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"/>
            <p:cNvSpPr/>
            <p:nvPr/>
          </p:nvSpPr>
          <p:spPr>
            <a:xfrm>
              <a:off x="2237800" y="33101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"/>
            <p:cNvSpPr/>
            <p:nvPr/>
          </p:nvSpPr>
          <p:spPr>
            <a:xfrm>
              <a:off x="23295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52"/>
                  </a:cubicBezTo>
                  <a:cubicBezTo>
                    <a:pt x="502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"/>
            <p:cNvSpPr/>
            <p:nvPr/>
          </p:nvSpPr>
          <p:spPr>
            <a:xfrm>
              <a:off x="242132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52"/>
                  </a:cubicBezTo>
                  <a:cubicBezTo>
                    <a:pt x="501" y="108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"/>
            <p:cNvSpPr/>
            <p:nvPr/>
          </p:nvSpPr>
          <p:spPr>
            <a:xfrm>
              <a:off x="25132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"/>
            <p:cNvSpPr/>
            <p:nvPr/>
          </p:nvSpPr>
          <p:spPr>
            <a:xfrm>
              <a:off x="260500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"/>
            <p:cNvSpPr/>
            <p:nvPr/>
          </p:nvSpPr>
          <p:spPr>
            <a:xfrm>
              <a:off x="26969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8"/>
                    <a:pt x="1" y="252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"/>
            <p:cNvSpPr/>
            <p:nvPr/>
          </p:nvSpPr>
          <p:spPr>
            <a:xfrm>
              <a:off x="27887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"/>
            <p:cNvSpPr/>
            <p:nvPr/>
          </p:nvSpPr>
          <p:spPr>
            <a:xfrm>
              <a:off x="28806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"/>
            <p:cNvSpPr/>
            <p:nvPr/>
          </p:nvSpPr>
          <p:spPr>
            <a:xfrm>
              <a:off x="297242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"/>
            <p:cNvSpPr/>
            <p:nvPr/>
          </p:nvSpPr>
          <p:spPr>
            <a:xfrm>
              <a:off x="30643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8"/>
                    <a:pt x="1" y="252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"/>
            <p:cNvSpPr/>
            <p:nvPr/>
          </p:nvSpPr>
          <p:spPr>
            <a:xfrm>
              <a:off x="31561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"/>
            <p:cNvSpPr/>
            <p:nvPr/>
          </p:nvSpPr>
          <p:spPr>
            <a:xfrm>
              <a:off x="32478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"/>
            <p:cNvSpPr/>
            <p:nvPr/>
          </p:nvSpPr>
          <p:spPr>
            <a:xfrm>
              <a:off x="333985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"/>
            <p:cNvSpPr/>
            <p:nvPr/>
          </p:nvSpPr>
          <p:spPr>
            <a:xfrm>
              <a:off x="343157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"/>
            <p:cNvSpPr/>
            <p:nvPr/>
          </p:nvSpPr>
          <p:spPr>
            <a:xfrm>
              <a:off x="35235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"/>
            <p:cNvSpPr/>
            <p:nvPr/>
          </p:nvSpPr>
          <p:spPr>
            <a:xfrm>
              <a:off x="6764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"/>
            <p:cNvSpPr/>
            <p:nvPr/>
          </p:nvSpPr>
          <p:spPr>
            <a:xfrm>
              <a:off x="76832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3"/>
            <p:cNvSpPr/>
            <p:nvPr/>
          </p:nvSpPr>
          <p:spPr>
            <a:xfrm>
              <a:off x="860125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3"/>
            <p:cNvSpPr/>
            <p:nvPr/>
          </p:nvSpPr>
          <p:spPr>
            <a:xfrm>
              <a:off x="9518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"/>
            <p:cNvSpPr/>
            <p:nvPr/>
          </p:nvSpPr>
          <p:spPr>
            <a:xfrm>
              <a:off x="104382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"/>
            <p:cNvSpPr/>
            <p:nvPr/>
          </p:nvSpPr>
          <p:spPr>
            <a:xfrm>
              <a:off x="11355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"/>
            <p:cNvSpPr/>
            <p:nvPr/>
          </p:nvSpPr>
          <p:spPr>
            <a:xfrm>
              <a:off x="1227500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"/>
            <p:cNvSpPr/>
            <p:nvPr/>
          </p:nvSpPr>
          <p:spPr>
            <a:xfrm>
              <a:off x="131927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"/>
            <p:cNvSpPr/>
            <p:nvPr/>
          </p:nvSpPr>
          <p:spPr>
            <a:xfrm>
              <a:off x="1411200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"/>
            <p:cNvSpPr/>
            <p:nvPr/>
          </p:nvSpPr>
          <p:spPr>
            <a:xfrm>
              <a:off x="150300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"/>
            <p:cNvSpPr/>
            <p:nvPr/>
          </p:nvSpPr>
          <p:spPr>
            <a:xfrm>
              <a:off x="15947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"/>
            <p:cNvSpPr/>
            <p:nvPr/>
          </p:nvSpPr>
          <p:spPr>
            <a:xfrm>
              <a:off x="16866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"/>
            <p:cNvSpPr/>
            <p:nvPr/>
          </p:nvSpPr>
          <p:spPr>
            <a:xfrm>
              <a:off x="17784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"/>
            <p:cNvSpPr/>
            <p:nvPr/>
          </p:nvSpPr>
          <p:spPr>
            <a:xfrm>
              <a:off x="187037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"/>
            <p:cNvSpPr/>
            <p:nvPr/>
          </p:nvSpPr>
          <p:spPr>
            <a:xfrm>
              <a:off x="19621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"/>
            <p:cNvSpPr/>
            <p:nvPr/>
          </p:nvSpPr>
          <p:spPr>
            <a:xfrm>
              <a:off x="2054075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"/>
            <p:cNvSpPr/>
            <p:nvPr/>
          </p:nvSpPr>
          <p:spPr>
            <a:xfrm>
              <a:off x="21458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"/>
            <p:cNvSpPr/>
            <p:nvPr/>
          </p:nvSpPr>
          <p:spPr>
            <a:xfrm>
              <a:off x="2237800" y="340192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"/>
            <p:cNvSpPr/>
            <p:nvPr/>
          </p:nvSpPr>
          <p:spPr>
            <a:xfrm>
              <a:off x="23295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"/>
            <p:cNvSpPr/>
            <p:nvPr/>
          </p:nvSpPr>
          <p:spPr>
            <a:xfrm>
              <a:off x="242132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"/>
            <p:cNvSpPr/>
            <p:nvPr/>
          </p:nvSpPr>
          <p:spPr>
            <a:xfrm>
              <a:off x="25132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"/>
            <p:cNvSpPr/>
            <p:nvPr/>
          </p:nvSpPr>
          <p:spPr>
            <a:xfrm>
              <a:off x="260500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"/>
            <p:cNvSpPr/>
            <p:nvPr/>
          </p:nvSpPr>
          <p:spPr>
            <a:xfrm>
              <a:off x="26969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"/>
            <p:cNvSpPr/>
            <p:nvPr/>
          </p:nvSpPr>
          <p:spPr>
            <a:xfrm>
              <a:off x="27887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"/>
            <p:cNvSpPr/>
            <p:nvPr/>
          </p:nvSpPr>
          <p:spPr>
            <a:xfrm>
              <a:off x="28806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"/>
            <p:cNvSpPr/>
            <p:nvPr/>
          </p:nvSpPr>
          <p:spPr>
            <a:xfrm>
              <a:off x="297242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"/>
            <p:cNvSpPr/>
            <p:nvPr/>
          </p:nvSpPr>
          <p:spPr>
            <a:xfrm>
              <a:off x="30643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"/>
            <p:cNvSpPr/>
            <p:nvPr/>
          </p:nvSpPr>
          <p:spPr>
            <a:xfrm>
              <a:off x="31561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"/>
            <p:cNvSpPr/>
            <p:nvPr/>
          </p:nvSpPr>
          <p:spPr>
            <a:xfrm>
              <a:off x="32478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"/>
            <p:cNvSpPr/>
            <p:nvPr/>
          </p:nvSpPr>
          <p:spPr>
            <a:xfrm>
              <a:off x="333985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"/>
            <p:cNvSpPr/>
            <p:nvPr/>
          </p:nvSpPr>
          <p:spPr>
            <a:xfrm>
              <a:off x="343157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"/>
            <p:cNvSpPr/>
            <p:nvPr/>
          </p:nvSpPr>
          <p:spPr>
            <a:xfrm>
              <a:off x="35235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"/>
            <p:cNvSpPr/>
            <p:nvPr/>
          </p:nvSpPr>
          <p:spPr>
            <a:xfrm>
              <a:off x="6764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"/>
            <p:cNvSpPr/>
            <p:nvPr/>
          </p:nvSpPr>
          <p:spPr>
            <a:xfrm>
              <a:off x="76832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"/>
            <p:cNvSpPr/>
            <p:nvPr/>
          </p:nvSpPr>
          <p:spPr>
            <a:xfrm>
              <a:off x="860125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"/>
            <p:cNvSpPr/>
            <p:nvPr/>
          </p:nvSpPr>
          <p:spPr>
            <a:xfrm>
              <a:off x="9518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"/>
            <p:cNvSpPr/>
            <p:nvPr/>
          </p:nvSpPr>
          <p:spPr>
            <a:xfrm>
              <a:off x="104382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"/>
            <p:cNvSpPr/>
            <p:nvPr/>
          </p:nvSpPr>
          <p:spPr>
            <a:xfrm>
              <a:off x="11355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"/>
            <p:cNvSpPr/>
            <p:nvPr/>
          </p:nvSpPr>
          <p:spPr>
            <a:xfrm>
              <a:off x="1227500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"/>
            <p:cNvSpPr/>
            <p:nvPr/>
          </p:nvSpPr>
          <p:spPr>
            <a:xfrm>
              <a:off x="131927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"/>
            <p:cNvSpPr/>
            <p:nvPr/>
          </p:nvSpPr>
          <p:spPr>
            <a:xfrm>
              <a:off x="1411200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"/>
            <p:cNvSpPr/>
            <p:nvPr/>
          </p:nvSpPr>
          <p:spPr>
            <a:xfrm>
              <a:off x="150300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"/>
            <p:cNvSpPr/>
            <p:nvPr/>
          </p:nvSpPr>
          <p:spPr>
            <a:xfrm>
              <a:off x="15947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"/>
            <p:cNvSpPr/>
            <p:nvPr/>
          </p:nvSpPr>
          <p:spPr>
            <a:xfrm>
              <a:off x="16866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"/>
            <p:cNvSpPr/>
            <p:nvPr/>
          </p:nvSpPr>
          <p:spPr>
            <a:xfrm>
              <a:off x="17784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"/>
            <p:cNvSpPr/>
            <p:nvPr/>
          </p:nvSpPr>
          <p:spPr>
            <a:xfrm>
              <a:off x="187037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"/>
            <p:cNvSpPr/>
            <p:nvPr/>
          </p:nvSpPr>
          <p:spPr>
            <a:xfrm>
              <a:off x="19621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"/>
            <p:cNvSpPr/>
            <p:nvPr/>
          </p:nvSpPr>
          <p:spPr>
            <a:xfrm>
              <a:off x="2054075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"/>
            <p:cNvSpPr/>
            <p:nvPr/>
          </p:nvSpPr>
          <p:spPr>
            <a:xfrm>
              <a:off x="21458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"/>
            <p:cNvSpPr/>
            <p:nvPr/>
          </p:nvSpPr>
          <p:spPr>
            <a:xfrm>
              <a:off x="2237800" y="34939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"/>
            <p:cNvSpPr/>
            <p:nvPr/>
          </p:nvSpPr>
          <p:spPr>
            <a:xfrm>
              <a:off x="23295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"/>
            <p:cNvSpPr/>
            <p:nvPr/>
          </p:nvSpPr>
          <p:spPr>
            <a:xfrm>
              <a:off x="242132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"/>
            <p:cNvSpPr/>
            <p:nvPr/>
          </p:nvSpPr>
          <p:spPr>
            <a:xfrm>
              <a:off x="25132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"/>
            <p:cNvSpPr/>
            <p:nvPr/>
          </p:nvSpPr>
          <p:spPr>
            <a:xfrm>
              <a:off x="260500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"/>
            <p:cNvSpPr/>
            <p:nvPr/>
          </p:nvSpPr>
          <p:spPr>
            <a:xfrm>
              <a:off x="26969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"/>
            <p:cNvSpPr/>
            <p:nvPr/>
          </p:nvSpPr>
          <p:spPr>
            <a:xfrm>
              <a:off x="27887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"/>
            <p:cNvSpPr/>
            <p:nvPr/>
          </p:nvSpPr>
          <p:spPr>
            <a:xfrm>
              <a:off x="28806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"/>
            <p:cNvSpPr/>
            <p:nvPr/>
          </p:nvSpPr>
          <p:spPr>
            <a:xfrm>
              <a:off x="297242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"/>
            <p:cNvSpPr/>
            <p:nvPr/>
          </p:nvSpPr>
          <p:spPr>
            <a:xfrm>
              <a:off x="30643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"/>
            <p:cNvSpPr/>
            <p:nvPr/>
          </p:nvSpPr>
          <p:spPr>
            <a:xfrm>
              <a:off x="31561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"/>
            <p:cNvSpPr/>
            <p:nvPr/>
          </p:nvSpPr>
          <p:spPr>
            <a:xfrm>
              <a:off x="32478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"/>
            <p:cNvSpPr/>
            <p:nvPr/>
          </p:nvSpPr>
          <p:spPr>
            <a:xfrm>
              <a:off x="333985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"/>
            <p:cNvSpPr/>
            <p:nvPr/>
          </p:nvSpPr>
          <p:spPr>
            <a:xfrm>
              <a:off x="343157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"/>
            <p:cNvSpPr/>
            <p:nvPr/>
          </p:nvSpPr>
          <p:spPr>
            <a:xfrm>
              <a:off x="35235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"/>
            <p:cNvSpPr/>
            <p:nvPr/>
          </p:nvSpPr>
          <p:spPr>
            <a:xfrm>
              <a:off x="6764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"/>
            <p:cNvSpPr/>
            <p:nvPr/>
          </p:nvSpPr>
          <p:spPr>
            <a:xfrm>
              <a:off x="76832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"/>
            <p:cNvSpPr/>
            <p:nvPr/>
          </p:nvSpPr>
          <p:spPr>
            <a:xfrm>
              <a:off x="860125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"/>
            <p:cNvSpPr/>
            <p:nvPr/>
          </p:nvSpPr>
          <p:spPr>
            <a:xfrm>
              <a:off x="9518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"/>
            <p:cNvSpPr/>
            <p:nvPr/>
          </p:nvSpPr>
          <p:spPr>
            <a:xfrm>
              <a:off x="104382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"/>
            <p:cNvSpPr/>
            <p:nvPr/>
          </p:nvSpPr>
          <p:spPr>
            <a:xfrm>
              <a:off x="11355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"/>
            <p:cNvSpPr/>
            <p:nvPr/>
          </p:nvSpPr>
          <p:spPr>
            <a:xfrm>
              <a:off x="1227500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"/>
            <p:cNvSpPr/>
            <p:nvPr/>
          </p:nvSpPr>
          <p:spPr>
            <a:xfrm>
              <a:off x="131927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"/>
            <p:cNvSpPr/>
            <p:nvPr/>
          </p:nvSpPr>
          <p:spPr>
            <a:xfrm>
              <a:off x="1411200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"/>
            <p:cNvSpPr/>
            <p:nvPr/>
          </p:nvSpPr>
          <p:spPr>
            <a:xfrm>
              <a:off x="150300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"/>
            <p:cNvSpPr/>
            <p:nvPr/>
          </p:nvSpPr>
          <p:spPr>
            <a:xfrm>
              <a:off x="15947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"/>
            <p:cNvSpPr/>
            <p:nvPr/>
          </p:nvSpPr>
          <p:spPr>
            <a:xfrm>
              <a:off x="16866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"/>
            <p:cNvSpPr/>
            <p:nvPr/>
          </p:nvSpPr>
          <p:spPr>
            <a:xfrm>
              <a:off x="17784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"/>
            <p:cNvSpPr/>
            <p:nvPr/>
          </p:nvSpPr>
          <p:spPr>
            <a:xfrm>
              <a:off x="187037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"/>
            <p:cNvSpPr/>
            <p:nvPr/>
          </p:nvSpPr>
          <p:spPr>
            <a:xfrm>
              <a:off x="19621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"/>
            <p:cNvSpPr/>
            <p:nvPr/>
          </p:nvSpPr>
          <p:spPr>
            <a:xfrm>
              <a:off x="2054075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"/>
            <p:cNvSpPr/>
            <p:nvPr/>
          </p:nvSpPr>
          <p:spPr>
            <a:xfrm>
              <a:off x="21458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"/>
            <p:cNvSpPr/>
            <p:nvPr/>
          </p:nvSpPr>
          <p:spPr>
            <a:xfrm>
              <a:off x="2237800" y="35856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"/>
            <p:cNvSpPr/>
            <p:nvPr/>
          </p:nvSpPr>
          <p:spPr>
            <a:xfrm>
              <a:off x="23295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"/>
            <p:cNvSpPr/>
            <p:nvPr/>
          </p:nvSpPr>
          <p:spPr>
            <a:xfrm>
              <a:off x="242132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"/>
            <p:cNvSpPr/>
            <p:nvPr/>
          </p:nvSpPr>
          <p:spPr>
            <a:xfrm>
              <a:off x="25132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"/>
            <p:cNvSpPr/>
            <p:nvPr/>
          </p:nvSpPr>
          <p:spPr>
            <a:xfrm>
              <a:off x="260500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"/>
            <p:cNvSpPr/>
            <p:nvPr/>
          </p:nvSpPr>
          <p:spPr>
            <a:xfrm>
              <a:off x="26969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"/>
            <p:cNvSpPr/>
            <p:nvPr/>
          </p:nvSpPr>
          <p:spPr>
            <a:xfrm>
              <a:off x="27887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"/>
            <p:cNvSpPr/>
            <p:nvPr/>
          </p:nvSpPr>
          <p:spPr>
            <a:xfrm>
              <a:off x="28806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"/>
            <p:cNvSpPr/>
            <p:nvPr/>
          </p:nvSpPr>
          <p:spPr>
            <a:xfrm>
              <a:off x="297242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"/>
            <p:cNvSpPr/>
            <p:nvPr/>
          </p:nvSpPr>
          <p:spPr>
            <a:xfrm>
              <a:off x="30643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"/>
            <p:cNvSpPr/>
            <p:nvPr/>
          </p:nvSpPr>
          <p:spPr>
            <a:xfrm>
              <a:off x="31561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"/>
            <p:cNvSpPr/>
            <p:nvPr/>
          </p:nvSpPr>
          <p:spPr>
            <a:xfrm>
              <a:off x="32478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"/>
            <p:cNvSpPr/>
            <p:nvPr/>
          </p:nvSpPr>
          <p:spPr>
            <a:xfrm>
              <a:off x="333985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"/>
            <p:cNvSpPr/>
            <p:nvPr/>
          </p:nvSpPr>
          <p:spPr>
            <a:xfrm>
              <a:off x="343157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"/>
            <p:cNvSpPr/>
            <p:nvPr/>
          </p:nvSpPr>
          <p:spPr>
            <a:xfrm>
              <a:off x="35235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"/>
            <p:cNvSpPr/>
            <p:nvPr/>
          </p:nvSpPr>
          <p:spPr>
            <a:xfrm>
              <a:off x="6764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"/>
            <p:cNvSpPr/>
            <p:nvPr/>
          </p:nvSpPr>
          <p:spPr>
            <a:xfrm>
              <a:off x="76832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"/>
            <p:cNvSpPr/>
            <p:nvPr/>
          </p:nvSpPr>
          <p:spPr>
            <a:xfrm>
              <a:off x="860125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"/>
            <p:cNvSpPr/>
            <p:nvPr/>
          </p:nvSpPr>
          <p:spPr>
            <a:xfrm>
              <a:off x="9518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"/>
            <p:cNvSpPr/>
            <p:nvPr/>
          </p:nvSpPr>
          <p:spPr>
            <a:xfrm>
              <a:off x="104382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"/>
            <p:cNvSpPr/>
            <p:nvPr/>
          </p:nvSpPr>
          <p:spPr>
            <a:xfrm>
              <a:off x="11355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"/>
            <p:cNvSpPr/>
            <p:nvPr/>
          </p:nvSpPr>
          <p:spPr>
            <a:xfrm>
              <a:off x="1227500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"/>
            <p:cNvSpPr/>
            <p:nvPr/>
          </p:nvSpPr>
          <p:spPr>
            <a:xfrm>
              <a:off x="131927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"/>
            <p:cNvSpPr/>
            <p:nvPr/>
          </p:nvSpPr>
          <p:spPr>
            <a:xfrm>
              <a:off x="1411200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"/>
            <p:cNvSpPr/>
            <p:nvPr/>
          </p:nvSpPr>
          <p:spPr>
            <a:xfrm>
              <a:off x="150300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"/>
            <p:cNvSpPr/>
            <p:nvPr/>
          </p:nvSpPr>
          <p:spPr>
            <a:xfrm>
              <a:off x="15947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43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"/>
            <p:cNvSpPr/>
            <p:nvPr/>
          </p:nvSpPr>
          <p:spPr>
            <a:xfrm>
              <a:off x="16866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"/>
            <p:cNvSpPr/>
            <p:nvPr/>
          </p:nvSpPr>
          <p:spPr>
            <a:xfrm>
              <a:off x="17784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"/>
            <p:cNvSpPr/>
            <p:nvPr/>
          </p:nvSpPr>
          <p:spPr>
            <a:xfrm>
              <a:off x="187037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"/>
            <p:cNvSpPr/>
            <p:nvPr/>
          </p:nvSpPr>
          <p:spPr>
            <a:xfrm>
              <a:off x="19621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43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"/>
            <p:cNvSpPr/>
            <p:nvPr/>
          </p:nvSpPr>
          <p:spPr>
            <a:xfrm>
              <a:off x="2054075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"/>
            <p:cNvSpPr/>
            <p:nvPr/>
          </p:nvSpPr>
          <p:spPr>
            <a:xfrm>
              <a:off x="21458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"/>
            <p:cNvSpPr/>
            <p:nvPr/>
          </p:nvSpPr>
          <p:spPr>
            <a:xfrm>
              <a:off x="2237800" y="36776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"/>
            <p:cNvSpPr/>
            <p:nvPr/>
          </p:nvSpPr>
          <p:spPr>
            <a:xfrm>
              <a:off x="23295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43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"/>
            <p:cNvSpPr/>
            <p:nvPr/>
          </p:nvSpPr>
          <p:spPr>
            <a:xfrm>
              <a:off x="242132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43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"/>
            <p:cNvSpPr/>
            <p:nvPr/>
          </p:nvSpPr>
          <p:spPr>
            <a:xfrm>
              <a:off x="25132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"/>
            <p:cNvSpPr/>
            <p:nvPr/>
          </p:nvSpPr>
          <p:spPr>
            <a:xfrm>
              <a:off x="260500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"/>
            <p:cNvSpPr/>
            <p:nvPr/>
          </p:nvSpPr>
          <p:spPr>
            <a:xfrm>
              <a:off x="26969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43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"/>
            <p:cNvSpPr/>
            <p:nvPr/>
          </p:nvSpPr>
          <p:spPr>
            <a:xfrm>
              <a:off x="27887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"/>
            <p:cNvSpPr/>
            <p:nvPr/>
          </p:nvSpPr>
          <p:spPr>
            <a:xfrm>
              <a:off x="28806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"/>
            <p:cNvSpPr/>
            <p:nvPr/>
          </p:nvSpPr>
          <p:spPr>
            <a:xfrm>
              <a:off x="297242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"/>
            <p:cNvSpPr/>
            <p:nvPr/>
          </p:nvSpPr>
          <p:spPr>
            <a:xfrm>
              <a:off x="30643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43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"/>
            <p:cNvSpPr/>
            <p:nvPr/>
          </p:nvSpPr>
          <p:spPr>
            <a:xfrm>
              <a:off x="31561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"/>
            <p:cNvSpPr/>
            <p:nvPr/>
          </p:nvSpPr>
          <p:spPr>
            <a:xfrm>
              <a:off x="32478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"/>
            <p:cNvSpPr/>
            <p:nvPr/>
          </p:nvSpPr>
          <p:spPr>
            <a:xfrm>
              <a:off x="333985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"/>
            <p:cNvSpPr/>
            <p:nvPr/>
          </p:nvSpPr>
          <p:spPr>
            <a:xfrm>
              <a:off x="343157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"/>
            <p:cNvSpPr/>
            <p:nvPr/>
          </p:nvSpPr>
          <p:spPr>
            <a:xfrm>
              <a:off x="35235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"/>
            <p:cNvSpPr/>
            <p:nvPr/>
          </p:nvSpPr>
          <p:spPr>
            <a:xfrm>
              <a:off x="6764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"/>
            <p:cNvSpPr/>
            <p:nvPr/>
          </p:nvSpPr>
          <p:spPr>
            <a:xfrm>
              <a:off x="76832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"/>
            <p:cNvSpPr/>
            <p:nvPr/>
          </p:nvSpPr>
          <p:spPr>
            <a:xfrm>
              <a:off x="860125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"/>
            <p:cNvSpPr/>
            <p:nvPr/>
          </p:nvSpPr>
          <p:spPr>
            <a:xfrm>
              <a:off x="9518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"/>
            <p:cNvSpPr/>
            <p:nvPr/>
          </p:nvSpPr>
          <p:spPr>
            <a:xfrm>
              <a:off x="104382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"/>
            <p:cNvSpPr/>
            <p:nvPr/>
          </p:nvSpPr>
          <p:spPr>
            <a:xfrm>
              <a:off x="11355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"/>
            <p:cNvSpPr/>
            <p:nvPr/>
          </p:nvSpPr>
          <p:spPr>
            <a:xfrm>
              <a:off x="1227500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"/>
            <p:cNvSpPr/>
            <p:nvPr/>
          </p:nvSpPr>
          <p:spPr>
            <a:xfrm>
              <a:off x="131927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"/>
            <p:cNvSpPr/>
            <p:nvPr/>
          </p:nvSpPr>
          <p:spPr>
            <a:xfrm>
              <a:off x="1411200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"/>
            <p:cNvSpPr/>
            <p:nvPr/>
          </p:nvSpPr>
          <p:spPr>
            <a:xfrm>
              <a:off x="150300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"/>
            <p:cNvSpPr/>
            <p:nvPr/>
          </p:nvSpPr>
          <p:spPr>
            <a:xfrm>
              <a:off x="15947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"/>
            <p:cNvSpPr/>
            <p:nvPr/>
          </p:nvSpPr>
          <p:spPr>
            <a:xfrm>
              <a:off x="16866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"/>
            <p:cNvSpPr/>
            <p:nvPr/>
          </p:nvSpPr>
          <p:spPr>
            <a:xfrm>
              <a:off x="17784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"/>
            <p:cNvSpPr/>
            <p:nvPr/>
          </p:nvSpPr>
          <p:spPr>
            <a:xfrm>
              <a:off x="187037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"/>
            <p:cNvSpPr/>
            <p:nvPr/>
          </p:nvSpPr>
          <p:spPr>
            <a:xfrm>
              <a:off x="19621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"/>
            <p:cNvSpPr/>
            <p:nvPr/>
          </p:nvSpPr>
          <p:spPr>
            <a:xfrm>
              <a:off x="2054075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"/>
            <p:cNvSpPr/>
            <p:nvPr/>
          </p:nvSpPr>
          <p:spPr>
            <a:xfrm>
              <a:off x="21458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"/>
            <p:cNvSpPr/>
            <p:nvPr/>
          </p:nvSpPr>
          <p:spPr>
            <a:xfrm>
              <a:off x="2237800" y="37693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"/>
            <p:cNvSpPr/>
            <p:nvPr/>
          </p:nvSpPr>
          <p:spPr>
            <a:xfrm>
              <a:off x="23295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"/>
            <p:cNvSpPr/>
            <p:nvPr/>
          </p:nvSpPr>
          <p:spPr>
            <a:xfrm>
              <a:off x="242132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"/>
            <p:cNvSpPr/>
            <p:nvPr/>
          </p:nvSpPr>
          <p:spPr>
            <a:xfrm>
              <a:off x="25132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"/>
            <p:cNvSpPr/>
            <p:nvPr/>
          </p:nvSpPr>
          <p:spPr>
            <a:xfrm>
              <a:off x="260500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"/>
            <p:cNvSpPr/>
            <p:nvPr/>
          </p:nvSpPr>
          <p:spPr>
            <a:xfrm>
              <a:off x="26969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"/>
            <p:cNvSpPr/>
            <p:nvPr/>
          </p:nvSpPr>
          <p:spPr>
            <a:xfrm>
              <a:off x="27887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"/>
            <p:cNvSpPr/>
            <p:nvPr/>
          </p:nvSpPr>
          <p:spPr>
            <a:xfrm>
              <a:off x="28806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"/>
            <p:cNvSpPr/>
            <p:nvPr/>
          </p:nvSpPr>
          <p:spPr>
            <a:xfrm>
              <a:off x="297242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"/>
            <p:cNvSpPr/>
            <p:nvPr/>
          </p:nvSpPr>
          <p:spPr>
            <a:xfrm>
              <a:off x="30643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"/>
            <p:cNvSpPr/>
            <p:nvPr/>
          </p:nvSpPr>
          <p:spPr>
            <a:xfrm>
              <a:off x="31561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"/>
            <p:cNvSpPr/>
            <p:nvPr/>
          </p:nvSpPr>
          <p:spPr>
            <a:xfrm>
              <a:off x="32478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"/>
            <p:cNvSpPr/>
            <p:nvPr/>
          </p:nvSpPr>
          <p:spPr>
            <a:xfrm>
              <a:off x="333985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"/>
            <p:cNvSpPr/>
            <p:nvPr/>
          </p:nvSpPr>
          <p:spPr>
            <a:xfrm>
              <a:off x="343157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"/>
            <p:cNvSpPr/>
            <p:nvPr/>
          </p:nvSpPr>
          <p:spPr>
            <a:xfrm>
              <a:off x="35235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"/>
            <p:cNvSpPr/>
            <p:nvPr/>
          </p:nvSpPr>
          <p:spPr>
            <a:xfrm>
              <a:off x="6764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"/>
            <p:cNvSpPr/>
            <p:nvPr/>
          </p:nvSpPr>
          <p:spPr>
            <a:xfrm>
              <a:off x="76832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"/>
            <p:cNvSpPr/>
            <p:nvPr/>
          </p:nvSpPr>
          <p:spPr>
            <a:xfrm>
              <a:off x="860125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"/>
            <p:cNvSpPr/>
            <p:nvPr/>
          </p:nvSpPr>
          <p:spPr>
            <a:xfrm>
              <a:off x="9518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"/>
            <p:cNvSpPr/>
            <p:nvPr/>
          </p:nvSpPr>
          <p:spPr>
            <a:xfrm>
              <a:off x="104382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"/>
            <p:cNvSpPr/>
            <p:nvPr/>
          </p:nvSpPr>
          <p:spPr>
            <a:xfrm>
              <a:off x="11355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"/>
            <p:cNvSpPr/>
            <p:nvPr/>
          </p:nvSpPr>
          <p:spPr>
            <a:xfrm>
              <a:off x="1227500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"/>
            <p:cNvSpPr/>
            <p:nvPr/>
          </p:nvSpPr>
          <p:spPr>
            <a:xfrm>
              <a:off x="131927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"/>
            <p:cNvSpPr/>
            <p:nvPr/>
          </p:nvSpPr>
          <p:spPr>
            <a:xfrm>
              <a:off x="1411200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"/>
            <p:cNvSpPr/>
            <p:nvPr/>
          </p:nvSpPr>
          <p:spPr>
            <a:xfrm>
              <a:off x="150300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"/>
            <p:cNvSpPr/>
            <p:nvPr/>
          </p:nvSpPr>
          <p:spPr>
            <a:xfrm>
              <a:off x="15947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"/>
            <p:cNvSpPr/>
            <p:nvPr/>
          </p:nvSpPr>
          <p:spPr>
            <a:xfrm>
              <a:off x="16866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"/>
            <p:cNvSpPr/>
            <p:nvPr/>
          </p:nvSpPr>
          <p:spPr>
            <a:xfrm>
              <a:off x="17784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"/>
            <p:cNvSpPr/>
            <p:nvPr/>
          </p:nvSpPr>
          <p:spPr>
            <a:xfrm>
              <a:off x="187037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"/>
            <p:cNvSpPr/>
            <p:nvPr/>
          </p:nvSpPr>
          <p:spPr>
            <a:xfrm>
              <a:off x="19621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"/>
            <p:cNvSpPr/>
            <p:nvPr/>
          </p:nvSpPr>
          <p:spPr>
            <a:xfrm>
              <a:off x="2054075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"/>
            <p:cNvSpPr/>
            <p:nvPr/>
          </p:nvSpPr>
          <p:spPr>
            <a:xfrm>
              <a:off x="21458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"/>
            <p:cNvSpPr/>
            <p:nvPr/>
          </p:nvSpPr>
          <p:spPr>
            <a:xfrm>
              <a:off x="2237800" y="38611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"/>
            <p:cNvSpPr/>
            <p:nvPr/>
          </p:nvSpPr>
          <p:spPr>
            <a:xfrm>
              <a:off x="23295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"/>
            <p:cNvSpPr/>
            <p:nvPr/>
          </p:nvSpPr>
          <p:spPr>
            <a:xfrm>
              <a:off x="242132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"/>
            <p:cNvSpPr/>
            <p:nvPr/>
          </p:nvSpPr>
          <p:spPr>
            <a:xfrm>
              <a:off x="25132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"/>
            <p:cNvSpPr/>
            <p:nvPr/>
          </p:nvSpPr>
          <p:spPr>
            <a:xfrm>
              <a:off x="260500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"/>
            <p:cNvSpPr/>
            <p:nvPr/>
          </p:nvSpPr>
          <p:spPr>
            <a:xfrm>
              <a:off x="26969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"/>
            <p:cNvSpPr/>
            <p:nvPr/>
          </p:nvSpPr>
          <p:spPr>
            <a:xfrm>
              <a:off x="27887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"/>
            <p:cNvSpPr/>
            <p:nvPr/>
          </p:nvSpPr>
          <p:spPr>
            <a:xfrm>
              <a:off x="28806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"/>
            <p:cNvSpPr/>
            <p:nvPr/>
          </p:nvSpPr>
          <p:spPr>
            <a:xfrm>
              <a:off x="297242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"/>
            <p:cNvSpPr/>
            <p:nvPr/>
          </p:nvSpPr>
          <p:spPr>
            <a:xfrm>
              <a:off x="30643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"/>
            <p:cNvSpPr/>
            <p:nvPr/>
          </p:nvSpPr>
          <p:spPr>
            <a:xfrm>
              <a:off x="31561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"/>
            <p:cNvSpPr/>
            <p:nvPr/>
          </p:nvSpPr>
          <p:spPr>
            <a:xfrm>
              <a:off x="32478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"/>
            <p:cNvSpPr/>
            <p:nvPr/>
          </p:nvSpPr>
          <p:spPr>
            <a:xfrm>
              <a:off x="333985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"/>
            <p:cNvSpPr/>
            <p:nvPr/>
          </p:nvSpPr>
          <p:spPr>
            <a:xfrm>
              <a:off x="343157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"/>
            <p:cNvSpPr/>
            <p:nvPr/>
          </p:nvSpPr>
          <p:spPr>
            <a:xfrm>
              <a:off x="35235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"/>
            <p:cNvSpPr/>
            <p:nvPr/>
          </p:nvSpPr>
          <p:spPr>
            <a:xfrm>
              <a:off x="6764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"/>
            <p:cNvSpPr/>
            <p:nvPr/>
          </p:nvSpPr>
          <p:spPr>
            <a:xfrm>
              <a:off x="76832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"/>
            <p:cNvSpPr/>
            <p:nvPr/>
          </p:nvSpPr>
          <p:spPr>
            <a:xfrm>
              <a:off x="860125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"/>
            <p:cNvSpPr/>
            <p:nvPr/>
          </p:nvSpPr>
          <p:spPr>
            <a:xfrm>
              <a:off x="9518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"/>
            <p:cNvSpPr/>
            <p:nvPr/>
          </p:nvSpPr>
          <p:spPr>
            <a:xfrm>
              <a:off x="104382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"/>
            <p:cNvSpPr/>
            <p:nvPr/>
          </p:nvSpPr>
          <p:spPr>
            <a:xfrm>
              <a:off x="11355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"/>
            <p:cNvSpPr/>
            <p:nvPr/>
          </p:nvSpPr>
          <p:spPr>
            <a:xfrm>
              <a:off x="1227500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"/>
            <p:cNvSpPr/>
            <p:nvPr/>
          </p:nvSpPr>
          <p:spPr>
            <a:xfrm>
              <a:off x="131927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"/>
            <p:cNvSpPr/>
            <p:nvPr/>
          </p:nvSpPr>
          <p:spPr>
            <a:xfrm>
              <a:off x="1411200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"/>
            <p:cNvSpPr/>
            <p:nvPr/>
          </p:nvSpPr>
          <p:spPr>
            <a:xfrm>
              <a:off x="150300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"/>
            <p:cNvSpPr/>
            <p:nvPr/>
          </p:nvSpPr>
          <p:spPr>
            <a:xfrm>
              <a:off x="15947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1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"/>
            <p:cNvSpPr/>
            <p:nvPr/>
          </p:nvSpPr>
          <p:spPr>
            <a:xfrm>
              <a:off x="16866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"/>
            <p:cNvSpPr/>
            <p:nvPr/>
          </p:nvSpPr>
          <p:spPr>
            <a:xfrm>
              <a:off x="17784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"/>
            <p:cNvSpPr/>
            <p:nvPr/>
          </p:nvSpPr>
          <p:spPr>
            <a:xfrm>
              <a:off x="187037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"/>
            <p:cNvSpPr/>
            <p:nvPr/>
          </p:nvSpPr>
          <p:spPr>
            <a:xfrm>
              <a:off x="19621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1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"/>
            <p:cNvSpPr/>
            <p:nvPr/>
          </p:nvSpPr>
          <p:spPr>
            <a:xfrm>
              <a:off x="2054075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"/>
            <p:cNvSpPr/>
            <p:nvPr/>
          </p:nvSpPr>
          <p:spPr>
            <a:xfrm>
              <a:off x="21458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"/>
            <p:cNvSpPr/>
            <p:nvPr/>
          </p:nvSpPr>
          <p:spPr>
            <a:xfrm>
              <a:off x="2237800" y="39530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"/>
            <p:cNvSpPr/>
            <p:nvPr/>
          </p:nvSpPr>
          <p:spPr>
            <a:xfrm>
              <a:off x="23295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1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"/>
            <p:cNvSpPr/>
            <p:nvPr/>
          </p:nvSpPr>
          <p:spPr>
            <a:xfrm>
              <a:off x="242132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1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"/>
            <p:cNvSpPr/>
            <p:nvPr/>
          </p:nvSpPr>
          <p:spPr>
            <a:xfrm>
              <a:off x="25132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"/>
            <p:cNvSpPr/>
            <p:nvPr/>
          </p:nvSpPr>
          <p:spPr>
            <a:xfrm>
              <a:off x="260500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"/>
            <p:cNvSpPr/>
            <p:nvPr/>
          </p:nvSpPr>
          <p:spPr>
            <a:xfrm>
              <a:off x="26969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51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"/>
            <p:cNvSpPr/>
            <p:nvPr/>
          </p:nvSpPr>
          <p:spPr>
            <a:xfrm>
              <a:off x="27887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"/>
            <p:cNvSpPr/>
            <p:nvPr/>
          </p:nvSpPr>
          <p:spPr>
            <a:xfrm>
              <a:off x="28806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"/>
            <p:cNvSpPr/>
            <p:nvPr/>
          </p:nvSpPr>
          <p:spPr>
            <a:xfrm>
              <a:off x="297242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"/>
            <p:cNvSpPr/>
            <p:nvPr/>
          </p:nvSpPr>
          <p:spPr>
            <a:xfrm>
              <a:off x="30643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51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"/>
            <p:cNvSpPr/>
            <p:nvPr/>
          </p:nvSpPr>
          <p:spPr>
            <a:xfrm>
              <a:off x="31561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"/>
            <p:cNvSpPr/>
            <p:nvPr/>
          </p:nvSpPr>
          <p:spPr>
            <a:xfrm>
              <a:off x="32478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"/>
            <p:cNvSpPr/>
            <p:nvPr/>
          </p:nvSpPr>
          <p:spPr>
            <a:xfrm>
              <a:off x="333985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"/>
            <p:cNvSpPr/>
            <p:nvPr/>
          </p:nvSpPr>
          <p:spPr>
            <a:xfrm>
              <a:off x="343157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"/>
            <p:cNvSpPr/>
            <p:nvPr/>
          </p:nvSpPr>
          <p:spPr>
            <a:xfrm>
              <a:off x="35235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"/>
            <p:cNvSpPr/>
            <p:nvPr/>
          </p:nvSpPr>
          <p:spPr>
            <a:xfrm>
              <a:off x="6764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"/>
            <p:cNvSpPr/>
            <p:nvPr/>
          </p:nvSpPr>
          <p:spPr>
            <a:xfrm>
              <a:off x="76832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"/>
            <p:cNvSpPr/>
            <p:nvPr/>
          </p:nvSpPr>
          <p:spPr>
            <a:xfrm>
              <a:off x="860125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"/>
            <p:cNvSpPr/>
            <p:nvPr/>
          </p:nvSpPr>
          <p:spPr>
            <a:xfrm>
              <a:off x="9518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"/>
            <p:cNvSpPr/>
            <p:nvPr/>
          </p:nvSpPr>
          <p:spPr>
            <a:xfrm>
              <a:off x="104382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"/>
            <p:cNvSpPr/>
            <p:nvPr/>
          </p:nvSpPr>
          <p:spPr>
            <a:xfrm>
              <a:off x="11355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"/>
            <p:cNvSpPr/>
            <p:nvPr/>
          </p:nvSpPr>
          <p:spPr>
            <a:xfrm>
              <a:off x="1227500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"/>
            <p:cNvSpPr/>
            <p:nvPr/>
          </p:nvSpPr>
          <p:spPr>
            <a:xfrm>
              <a:off x="131927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"/>
            <p:cNvSpPr/>
            <p:nvPr/>
          </p:nvSpPr>
          <p:spPr>
            <a:xfrm>
              <a:off x="1411200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"/>
            <p:cNvSpPr/>
            <p:nvPr/>
          </p:nvSpPr>
          <p:spPr>
            <a:xfrm>
              <a:off x="150300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"/>
            <p:cNvSpPr/>
            <p:nvPr/>
          </p:nvSpPr>
          <p:spPr>
            <a:xfrm>
              <a:off x="15947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"/>
            <p:cNvSpPr/>
            <p:nvPr/>
          </p:nvSpPr>
          <p:spPr>
            <a:xfrm>
              <a:off x="16866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"/>
            <p:cNvSpPr/>
            <p:nvPr/>
          </p:nvSpPr>
          <p:spPr>
            <a:xfrm>
              <a:off x="17784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"/>
            <p:cNvSpPr/>
            <p:nvPr/>
          </p:nvSpPr>
          <p:spPr>
            <a:xfrm>
              <a:off x="187037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"/>
            <p:cNvSpPr/>
            <p:nvPr/>
          </p:nvSpPr>
          <p:spPr>
            <a:xfrm>
              <a:off x="19621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"/>
            <p:cNvSpPr/>
            <p:nvPr/>
          </p:nvSpPr>
          <p:spPr>
            <a:xfrm>
              <a:off x="2054075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"/>
            <p:cNvSpPr/>
            <p:nvPr/>
          </p:nvSpPr>
          <p:spPr>
            <a:xfrm>
              <a:off x="21458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"/>
            <p:cNvSpPr/>
            <p:nvPr/>
          </p:nvSpPr>
          <p:spPr>
            <a:xfrm>
              <a:off x="2237800" y="40448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"/>
            <p:cNvSpPr/>
            <p:nvPr/>
          </p:nvSpPr>
          <p:spPr>
            <a:xfrm>
              <a:off x="23295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"/>
            <p:cNvSpPr/>
            <p:nvPr/>
          </p:nvSpPr>
          <p:spPr>
            <a:xfrm>
              <a:off x="242132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"/>
            <p:cNvSpPr/>
            <p:nvPr/>
          </p:nvSpPr>
          <p:spPr>
            <a:xfrm>
              <a:off x="25132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"/>
            <p:cNvSpPr/>
            <p:nvPr/>
          </p:nvSpPr>
          <p:spPr>
            <a:xfrm>
              <a:off x="260500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"/>
            <p:cNvSpPr/>
            <p:nvPr/>
          </p:nvSpPr>
          <p:spPr>
            <a:xfrm>
              <a:off x="26969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"/>
            <p:cNvSpPr/>
            <p:nvPr/>
          </p:nvSpPr>
          <p:spPr>
            <a:xfrm>
              <a:off x="27887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"/>
            <p:cNvSpPr/>
            <p:nvPr/>
          </p:nvSpPr>
          <p:spPr>
            <a:xfrm>
              <a:off x="28806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"/>
            <p:cNvSpPr/>
            <p:nvPr/>
          </p:nvSpPr>
          <p:spPr>
            <a:xfrm>
              <a:off x="297242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"/>
            <p:cNvSpPr/>
            <p:nvPr/>
          </p:nvSpPr>
          <p:spPr>
            <a:xfrm>
              <a:off x="30643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"/>
            <p:cNvSpPr/>
            <p:nvPr/>
          </p:nvSpPr>
          <p:spPr>
            <a:xfrm>
              <a:off x="31561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"/>
            <p:cNvSpPr/>
            <p:nvPr/>
          </p:nvSpPr>
          <p:spPr>
            <a:xfrm>
              <a:off x="32478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"/>
            <p:cNvSpPr/>
            <p:nvPr/>
          </p:nvSpPr>
          <p:spPr>
            <a:xfrm>
              <a:off x="333985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"/>
            <p:cNvSpPr/>
            <p:nvPr/>
          </p:nvSpPr>
          <p:spPr>
            <a:xfrm>
              <a:off x="343157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"/>
            <p:cNvSpPr/>
            <p:nvPr/>
          </p:nvSpPr>
          <p:spPr>
            <a:xfrm>
              <a:off x="35235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"/>
            <p:cNvSpPr/>
            <p:nvPr/>
          </p:nvSpPr>
          <p:spPr>
            <a:xfrm>
              <a:off x="6764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"/>
            <p:cNvSpPr/>
            <p:nvPr/>
          </p:nvSpPr>
          <p:spPr>
            <a:xfrm>
              <a:off x="76832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"/>
            <p:cNvSpPr/>
            <p:nvPr/>
          </p:nvSpPr>
          <p:spPr>
            <a:xfrm>
              <a:off x="860125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"/>
            <p:cNvSpPr/>
            <p:nvPr/>
          </p:nvSpPr>
          <p:spPr>
            <a:xfrm>
              <a:off x="9518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"/>
            <p:cNvSpPr/>
            <p:nvPr/>
          </p:nvSpPr>
          <p:spPr>
            <a:xfrm>
              <a:off x="104382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"/>
            <p:cNvSpPr/>
            <p:nvPr/>
          </p:nvSpPr>
          <p:spPr>
            <a:xfrm>
              <a:off x="11355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"/>
            <p:cNvSpPr/>
            <p:nvPr/>
          </p:nvSpPr>
          <p:spPr>
            <a:xfrm>
              <a:off x="1227500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"/>
            <p:cNvSpPr/>
            <p:nvPr/>
          </p:nvSpPr>
          <p:spPr>
            <a:xfrm>
              <a:off x="131927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"/>
            <p:cNvSpPr/>
            <p:nvPr/>
          </p:nvSpPr>
          <p:spPr>
            <a:xfrm>
              <a:off x="1411200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"/>
            <p:cNvSpPr/>
            <p:nvPr/>
          </p:nvSpPr>
          <p:spPr>
            <a:xfrm>
              <a:off x="150300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"/>
            <p:cNvSpPr/>
            <p:nvPr/>
          </p:nvSpPr>
          <p:spPr>
            <a:xfrm>
              <a:off x="15947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50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"/>
            <p:cNvSpPr/>
            <p:nvPr/>
          </p:nvSpPr>
          <p:spPr>
            <a:xfrm>
              <a:off x="16866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"/>
            <p:cNvSpPr/>
            <p:nvPr/>
          </p:nvSpPr>
          <p:spPr>
            <a:xfrm>
              <a:off x="17784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"/>
            <p:cNvSpPr/>
            <p:nvPr/>
          </p:nvSpPr>
          <p:spPr>
            <a:xfrm>
              <a:off x="187037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"/>
            <p:cNvSpPr/>
            <p:nvPr/>
          </p:nvSpPr>
          <p:spPr>
            <a:xfrm>
              <a:off x="19621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50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"/>
            <p:cNvSpPr/>
            <p:nvPr/>
          </p:nvSpPr>
          <p:spPr>
            <a:xfrm>
              <a:off x="2054075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"/>
            <p:cNvSpPr/>
            <p:nvPr/>
          </p:nvSpPr>
          <p:spPr>
            <a:xfrm>
              <a:off x="21458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"/>
            <p:cNvSpPr/>
            <p:nvPr/>
          </p:nvSpPr>
          <p:spPr>
            <a:xfrm>
              <a:off x="2237800" y="41367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"/>
            <p:cNvSpPr/>
            <p:nvPr/>
          </p:nvSpPr>
          <p:spPr>
            <a:xfrm>
              <a:off x="23295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50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"/>
            <p:cNvSpPr/>
            <p:nvPr/>
          </p:nvSpPr>
          <p:spPr>
            <a:xfrm>
              <a:off x="242132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50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"/>
            <p:cNvSpPr/>
            <p:nvPr/>
          </p:nvSpPr>
          <p:spPr>
            <a:xfrm>
              <a:off x="25132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"/>
            <p:cNvSpPr/>
            <p:nvPr/>
          </p:nvSpPr>
          <p:spPr>
            <a:xfrm>
              <a:off x="260500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"/>
            <p:cNvSpPr/>
            <p:nvPr/>
          </p:nvSpPr>
          <p:spPr>
            <a:xfrm>
              <a:off x="26969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50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"/>
            <p:cNvSpPr/>
            <p:nvPr/>
          </p:nvSpPr>
          <p:spPr>
            <a:xfrm>
              <a:off x="27887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"/>
            <p:cNvSpPr/>
            <p:nvPr/>
          </p:nvSpPr>
          <p:spPr>
            <a:xfrm>
              <a:off x="28806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"/>
            <p:cNvSpPr/>
            <p:nvPr/>
          </p:nvSpPr>
          <p:spPr>
            <a:xfrm>
              <a:off x="297242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"/>
            <p:cNvSpPr/>
            <p:nvPr/>
          </p:nvSpPr>
          <p:spPr>
            <a:xfrm>
              <a:off x="30643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50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"/>
            <p:cNvSpPr/>
            <p:nvPr/>
          </p:nvSpPr>
          <p:spPr>
            <a:xfrm>
              <a:off x="31561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"/>
            <p:cNvSpPr/>
            <p:nvPr/>
          </p:nvSpPr>
          <p:spPr>
            <a:xfrm>
              <a:off x="32478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"/>
            <p:cNvSpPr/>
            <p:nvPr/>
          </p:nvSpPr>
          <p:spPr>
            <a:xfrm>
              <a:off x="333985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"/>
            <p:cNvSpPr/>
            <p:nvPr/>
          </p:nvSpPr>
          <p:spPr>
            <a:xfrm>
              <a:off x="343157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"/>
            <p:cNvSpPr/>
            <p:nvPr/>
          </p:nvSpPr>
          <p:spPr>
            <a:xfrm>
              <a:off x="35235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"/>
            <p:cNvSpPr/>
            <p:nvPr/>
          </p:nvSpPr>
          <p:spPr>
            <a:xfrm>
              <a:off x="6764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"/>
            <p:cNvSpPr/>
            <p:nvPr/>
          </p:nvSpPr>
          <p:spPr>
            <a:xfrm>
              <a:off x="76832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"/>
            <p:cNvSpPr/>
            <p:nvPr/>
          </p:nvSpPr>
          <p:spPr>
            <a:xfrm>
              <a:off x="860125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"/>
            <p:cNvSpPr/>
            <p:nvPr/>
          </p:nvSpPr>
          <p:spPr>
            <a:xfrm>
              <a:off x="9518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"/>
            <p:cNvSpPr/>
            <p:nvPr/>
          </p:nvSpPr>
          <p:spPr>
            <a:xfrm>
              <a:off x="104382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"/>
            <p:cNvSpPr/>
            <p:nvPr/>
          </p:nvSpPr>
          <p:spPr>
            <a:xfrm>
              <a:off x="11355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"/>
            <p:cNvSpPr/>
            <p:nvPr/>
          </p:nvSpPr>
          <p:spPr>
            <a:xfrm>
              <a:off x="1227500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"/>
            <p:cNvSpPr/>
            <p:nvPr/>
          </p:nvSpPr>
          <p:spPr>
            <a:xfrm>
              <a:off x="131927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"/>
            <p:cNvSpPr/>
            <p:nvPr/>
          </p:nvSpPr>
          <p:spPr>
            <a:xfrm>
              <a:off x="1411200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"/>
            <p:cNvSpPr/>
            <p:nvPr/>
          </p:nvSpPr>
          <p:spPr>
            <a:xfrm>
              <a:off x="150300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"/>
            <p:cNvSpPr/>
            <p:nvPr/>
          </p:nvSpPr>
          <p:spPr>
            <a:xfrm>
              <a:off x="15947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"/>
            <p:cNvSpPr/>
            <p:nvPr/>
          </p:nvSpPr>
          <p:spPr>
            <a:xfrm>
              <a:off x="16866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"/>
            <p:cNvSpPr/>
            <p:nvPr/>
          </p:nvSpPr>
          <p:spPr>
            <a:xfrm>
              <a:off x="17784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"/>
            <p:cNvSpPr/>
            <p:nvPr/>
          </p:nvSpPr>
          <p:spPr>
            <a:xfrm>
              <a:off x="187037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"/>
            <p:cNvSpPr/>
            <p:nvPr/>
          </p:nvSpPr>
          <p:spPr>
            <a:xfrm>
              <a:off x="19621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"/>
            <p:cNvSpPr/>
            <p:nvPr/>
          </p:nvSpPr>
          <p:spPr>
            <a:xfrm>
              <a:off x="2054075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"/>
            <p:cNvSpPr/>
            <p:nvPr/>
          </p:nvSpPr>
          <p:spPr>
            <a:xfrm>
              <a:off x="21458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"/>
            <p:cNvSpPr/>
            <p:nvPr/>
          </p:nvSpPr>
          <p:spPr>
            <a:xfrm>
              <a:off x="2237800" y="42285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"/>
            <p:cNvSpPr/>
            <p:nvPr/>
          </p:nvSpPr>
          <p:spPr>
            <a:xfrm>
              <a:off x="23295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"/>
            <p:cNvSpPr/>
            <p:nvPr/>
          </p:nvSpPr>
          <p:spPr>
            <a:xfrm>
              <a:off x="242132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"/>
            <p:cNvSpPr/>
            <p:nvPr/>
          </p:nvSpPr>
          <p:spPr>
            <a:xfrm>
              <a:off x="25132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"/>
            <p:cNvSpPr/>
            <p:nvPr/>
          </p:nvSpPr>
          <p:spPr>
            <a:xfrm>
              <a:off x="260500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"/>
            <p:cNvSpPr/>
            <p:nvPr/>
          </p:nvSpPr>
          <p:spPr>
            <a:xfrm>
              <a:off x="26969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"/>
            <p:cNvSpPr/>
            <p:nvPr/>
          </p:nvSpPr>
          <p:spPr>
            <a:xfrm>
              <a:off x="27887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"/>
            <p:cNvSpPr/>
            <p:nvPr/>
          </p:nvSpPr>
          <p:spPr>
            <a:xfrm>
              <a:off x="28806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"/>
            <p:cNvSpPr/>
            <p:nvPr/>
          </p:nvSpPr>
          <p:spPr>
            <a:xfrm>
              <a:off x="297242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"/>
            <p:cNvSpPr/>
            <p:nvPr/>
          </p:nvSpPr>
          <p:spPr>
            <a:xfrm>
              <a:off x="30643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"/>
            <p:cNvSpPr/>
            <p:nvPr/>
          </p:nvSpPr>
          <p:spPr>
            <a:xfrm>
              <a:off x="31561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"/>
            <p:cNvSpPr/>
            <p:nvPr/>
          </p:nvSpPr>
          <p:spPr>
            <a:xfrm>
              <a:off x="32478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"/>
            <p:cNvSpPr/>
            <p:nvPr/>
          </p:nvSpPr>
          <p:spPr>
            <a:xfrm>
              <a:off x="333985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"/>
            <p:cNvSpPr/>
            <p:nvPr/>
          </p:nvSpPr>
          <p:spPr>
            <a:xfrm>
              <a:off x="343157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"/>
            <p:cNvSpPr/>
            <p:nvPr/>
          </p:nvSpPr>
          <p:spPr>
            <a:xfrm>
              <a:off x="35235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"/>
            <p:cNvSpPr/>
            <p:nvPr/>
          </p:nvSpPr>
          <p:spPr>
            <a:xfrm>
              <a:off x="6764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"/>
            <p:cNvSpPr/>
            <p:nvPr/>
          </p:nvSpPr>
          <p:spPr>
            <a:xfrm>
              <a:off x="76832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"/>
            <p:cNvSpPr/>
            <p:nvPr/>
          </p:nvSpPr>
          <p:spPr>
            <a:xfrm>
              <a:off x="860125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"/>
            <p:cNvSpPr/>
            <p:nvPr/>
          </p:nvSpPr>
          <p:spPr>
            <a:xfrm>
              <a:off x="9518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"/>
            <p:cNvSpPr/>
            <p:nvPr/>
          </p:nvSpPr>
          <p:spPr>
            <a:xfrm>
              <a:off x="104382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"/>
            <p:cNvSpPr/>
            <p:nvPr/>
          </p:nvSpPr>
          <p:spPr>
            <a:xfrm>
              <a:off x="11355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"/>
            <p:cNvSpPr/>
            <p:nvPr/>
          </p:nvSpPr>
          <p:spPr>
            <a:xfrm>
              <a:off x="1227500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"/>
            <p:cNvSpPr/>
            <p:nvPr/>
          </p:nvSpPr>
          <p:spPr>
            <a:xfrm>
              <a:off x="131927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"/>
            <p:cNvSpPr/>
            <p:nvPr/>
          </p:nvSpPr>
          <p:spPr>
            <a:xfrm>
              <a:off x="1411200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"/>
            <p:cNvSpPr/>
            <p:nvPr/>
          </p:nvSpPr>
          <p:spPr>
            <a:xfrm>
              <a:off x="150300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"/>
            <p:cNvSpPr/>
            <p:nvPr/>
          </p:nvSpPr>
          <p:spPr>
            <a:xfrm>
              <a:off x="15947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"/>
            <p:cNvSpPr/>
            <p:nvPr/>
          </p:nvSpPr>
          <p:spPr>
            <a:xfrm>
              <a:off x="16866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"/>
            <p:cNvSpPr/>
            <p:nvPr/>
          </p:nvSpPr>
          <p:spPr>
            <a:xfrm>
              <a:off x="17784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"/>
            <p:cNvSpPr/>
            <p:nvPr/>
          </p:nvSpPr>
          <p:spPr>
            <a:xfrm>
              <a:off x="187037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"/>
            <p:cNvSpPr/>
            <p:nvPr/>
          </p:nvSpPr>
          <p:spPr>
            <a:xfrm>
              <a:off x="19621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"/>
            <p:cNvSpPr/>
            <p:nvPr/>
          </p:nvSpPr>
          <p:spPr>
            <a:xfrm>
              <a:off x="2054075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"/>
            <p:cNvSpPr/>
            <p:nvPr/>
          </p:nvSpPr>
          <p:spPr>
            <a:xfrm>
              <a:off x="21458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"/>
            <p:cNvSpPr/>
            <p:nvPr/>
          </p:nvSpPr>
          <p:spPr>
            <a:xfrm>
              <a:off x="2237800" y="432045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"/>
            <p:cNvSpPr/>
            <p:nvPr/>
          </p:nvSpPr>
          <p:spPr>
            <a:xfrm>
              <a:off x="23295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"/>
            <p:cNvSpPr/>
            <p:nvPr/>
          </p:nvSpPr>
          <p:spPr>
            <a:xfrm>
              <a:off x="242132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"/>
            <p:cNvSpPr/>
            <p:nvPr/>
          </p:nvSpPr>
          <p:spPr>
            <a:xfrm>
              <a:off x="25132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"/>
            <p:cNvSpPr/>
            <p:nvPr/>
          </p:nvSpPr>
          <p:spPr>
            <a:xfrm>
              <a:off x="260500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"/>
            <p:cNvSpPr/>
            <p:nvPr/>
          </p:nvSpPr>
          <p:spPr>
            <a:xfrm>
              <a:off x="26969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"/>
            <p:cNvSpPr/>
            <p:nvPr/>
          </p:nvSpPr>
          <p:spPr>
            <a:xfrm>
              <a:off x="27887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"/>
            <p:cNvSpPr/>
            <p:nvPr/>
          </p:nvSpPr>
          <p:spPr>
            <a:xfrm>
              <a:off x="28806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"/>
            <p:cNvSpPr/>
            <p:nvPr/>
          </p:nvSpPr>
          <p:spPr>
            <a:xfrm>
              <a:off x="297242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"/>
            <p:cNvSpPr/>
            <p:nvPr/>
          </p:nvSpPr>
          <p:spPr>
            <a:xfrm>
              <a:off x="30643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"/>
            <p:cNvSpPr/>
            <p:nvPr/>
          </p:nvSpPr>
          <p:spPr>
            <a:xfrm>
              <a:off x="31561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"/>
            <p:cNvSpPr/>
            <p:nvPr/>
          </p:nvSpPr>
          <p:spPr>
            <a:xfrm>
              <a:off x="32478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"/>
            <p:cNvSpPr/>
            <p:nvPr/>
          </p:nvSpPr>
          <p:spPr>
            <a:xfrm>
              <a:off x="333985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"/>
            <p:cNvSpPr/>
            <p:nvPr/>
          </p:nvSpPr>
          <p:spPr>
            <a:xfrm>
              <a:off x="343157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"/>
            <p:cNvSpPr/>
            <p:nvPr/>
          </p:nvSpPr>
          <p:spPr>
            <a:xfrm>
              <a:off x="35235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"/>
            <p:cNvSpPr/>
            <p:nvPr/>
          </p:nvSpPr>
          <p:spPr>
            <a:xfrm>
              <a:off x="6764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"/>
            <p:cNvSpPr/>
            <p:nvPr/>
          </p:nvSpPr>
          <p:spPr>
            <a:xfrm>
              <a:off x="76832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"/>
            <p:cNvSpPr/>
            <p:nvPr/>
          </p:nvSpPr>
          <p:spPr>
            <a:xfrm>
              <a:off x="860125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"/>
            <p:cNvSpPr/>
            <p:nvPr/>
          </p:nvSpPr>
          <p:spPr>
            <a:xfrm>
              <a:off x="9518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"/>
            <p:cNvSpPr/>
            <p:nvPr/>
          </p:nvSpPr>
          <p:spPr>
            <a:xfrm>
              <a:off x="104382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"/>
            <p:cNvSpPr/>
            <p:nvPr/>
          </p:nvSpPr>
          <p:spPr>
            <a:xfrm>
              <a:off x="11355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"/>
            <p:cNvSpPr/>
            <p:nvPr/>
          </p:nvSpPr>
          <p:spPr>
            <a:xfrm>
              <a:off x="1227500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"/>
            <p:cNvSpPr/>
            <p:nvPr/>
          </p:nvSpPr>
          <p:spPr>
            <a:xfrm>
              <a:off x="131927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"/>
            <p:cNvSpPr/>
            <p:nvPr/>
          </p:nvSpPr>
          <p:spPr>
            <a:xfrm>
              <a:off x="1411200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"/>
            <p:cNvSpPr/>
            <p:nvPr/>
          </p:nvSpPr>
          <p:spPr>
            <a:xfrm>
              <a:off x="150300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"/>
            <p:cNvSpPr/>
            <p:nvPr/>
          </p:nvSpPr>
          <p:spPr>
            <a:xfrm>
              <a:off x="15947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"/>
            <p:cNvSpPr/>
            <p:nvPr/>
          </p:nvSpPr>
          <p:spPr>
            <a:xfrm>
              <a:off x="16866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"/>
            <p:cNvSpPr/>
            <p:nvPr/>
          </p:nvSpPr>
          <p:spPr>
            <a:xfrm>
              <a:off x="17784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"/>
            <p:cNvSpPr/>
            <p:nvPr/>
          </p:nvSpPr>
          <p:spPr>
            <a:xfrm>
              <a:off x="187037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"/>
            <p:cNvSpPr/>
            <p:nvPr/>
          </p:nvSpPr>
          <p:spPr>
            <a:xfrm>
              <a:off x="19621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"/>
            <p:cNvSpPr/>
            <p:nvPr/>
          </p:nvSpPr>
          <p:spPr>
            <a:xfrm>
              <a:off x="2054075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"/>
            <p:cNvSpPr/>
            <p:nvPr/>
          </p:nvSpPr>
          <p:spPr>
            <a:xfrm>
              <a:off x="21458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"/>
            <p:cNvSpPr/>
            <p:nvPr/>
          </p:nvSpPr>
          <p:spPr>
            <a:xfrm>
              <a:off x="2237800" y="44122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"/>
            <p:cNvSpPr/>
            <p:nvPr/>
          </p:nvSpPr>
          <p:spPr>
            <a:xfrm>
              <a:off x="23295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"/>
            <p:cNvSpPr/>
            <p:nvPr/>
          </p:nvSpPr>
          <p:spPr>
            <a:xfrm>
              <a:off x="242132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"/>
            <p:cNvSpPr/>
            <p:nvPr/>
          </p:nvSpPr>
          <p:spPr>
            <a:xfrm>
              <a:off x="25132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"/>
            <p:cNvSpPr/>
            <p:nvPr/>
          </p:nvSpPr>
          <p:spPr>
            <a:xfrm>
              <a:off x="260500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"/>
            <p:cNvSpPr/>
            <p:nvPr/>
          </p:nvSpPr>
          <p:spPr>
            <a:xfrm>
              <a:off x="26969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"/>
            <p:cNvSpPr/>
            <p:nvPr/>
          </p:nvSpPr>
          <p:spPr>
            <a:xfrm>
              <a:off x="27887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"/>
            <p:cNvSpPr/>
            <p:nvPr/>
          </p:nvSpPr>
          <p:spPr>
            <a:xfrm>
              <a:off x="28806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"/>
            <p:cNvSpPr/>
            <p:nvPr/>
          </p:nvSpPr>
          <p:spPr>
            <a:xfrm>
              <a:off x="297242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"/>
            <p:cNvSpPr/>
            <p:nvPr/>
          </p:nvSpPr>
          <p:spPr>
            <a:xfrm>
              <a:off x="30643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"/>
            <p:cNvSpPr/>
            <p:nvPr/>
          </p:nvSpPr>
          <p:spPr>
            <a:xfrm>
              <a:off x="31561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"/>
            <p:cNvSpPr/>
            <p:nvPr/>
          </p:nvSpPr>
          <p:spPr>
            <a:xfrm>
              <a:off x="32478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"/>
            <p:cNvSpPr/>
            <p:nvPr/>
          </p:nvSpPr>
          <p:spPr>
            <a:xfrm>
              <a:off x="333985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"/>
            <p:cNvSpPr/>
            <p:nvPr/>
          </p:nvSpPr>
          <p:spPr>
            <a:xfrm>
              <a:off x="343157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"/>
            <p:cNvSpPr/>
            <p:nvPr/>
          </p:nvSpPr>
          <p:spPr>
            <a:xfrm>
              <a:off x="35235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"/>
            <p:cNvSpPr/>
            <p:nvPr/>
          </p:nvSpPr>
          <p:spPr>
            <a:xfrm>
              <a:off x="6764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"/>
            <p:cNvSpPr/>
            <p:nvPr/>
          </p:nvSpPr>
          <p:spPr>
            <a:xfrm>
              <a:off x="76832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"/>
            <p:cNvSpPr/>
            <p:nvPr/>
          </p:nvSpPr>
          <p:spPr>
            <a:xfrm>
              <a:off x="860125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"/>
            <p:cNvSpPr/>
            <p:nvPr/>
          </p:nvSpPr>
          <p:spPr>
            <a:xfrm>
              <a:off x="9518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"/>
            <p:cNvSpPr/>
            <p:nvPr/>
          </p:nvSpPr>
          <p:spPr>
            <a:xfrm>
              <a:off x="104382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"/>
            <p:cNvSpPr/>
            <p:nvPr/>
          </p:nvSpPr>
          <p:spPr>
            <a:xfrm>
              <a:off x="11355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"/>
            <p:cNvSpPr/>
            <p:nvPr/>
          </p:nvSpPr>
          <p:spPr>
            <a:xfrm>
              <a:off x="1227500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1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"/>
            <p:cNvSpPr/>
            <p:nvPr/>
          </p:nvSpPr>
          <p:spPr>
            <a:xfrm>
              <a:off x="131927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"/>
            <p:cNvSpPr/>
            <p:nvPr/>
          </p:nvSpPr>
          <p:spPr>
            <a:xfrm>
              <a:off x="1411200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"/>
            <p:cNvSpPr/>
            <p:nvPr/>
          </p:nvSpPr>
          <p:spPr>
            <a:xfrm>
              <a:off x="150300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0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"/>
            <p:cNvSpPr/>
            <p:nvPr/>
          </p:nvSpPr>
          <p:spPr>
            <a:xfrm>
              <a:off x="15947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94" y="503"/>
                    <a:pt x="503" y="395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"/>
            <p:cNvSpPr/>
            <p:nvPr/>
          </p:nvSpPr>
          <p:spPr>
            <a:xfrm>
              <a:off x="16866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"/>
            <p:cNvSpPr/>
            <p:nvPr/>
          </p:nvSpPr>
          <p:spPr>
            <a:xfrm>
              <a:off x="17784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"/>
            <p:cNvSpPr/>
            <p:nvPr/>
          </p:nvSpPr>
          <p:spPr>
            <a:xfrm>
              <a:off x="187037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"/>
            <p:cNvSpPr/>
            <p:nvPr/>
          </p:nvSpPr>
          <p:spPr>
            <a:xfrm>
              <a:off x="19621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88" y="503"/>
                    <a:pt x="502" y="395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"/>
            <p:cNvSpPr/>
            <p:nvPr/>
          </p:nvSpPr>
          <p:spPr>
            <a:xfrm>
              <a:off x="2054075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52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"/>
            <p:cNvSpPr/>
            <p:nvPr/>
          </p:nvSpPr>
          <p:spPr>
            <a:xfrm>
              <a:off x="21458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"/>
            <p:cNvSpPr/>
            <p:nvPr/>
          </p:nvSpPr>
          <p:spPr>
            <a:xfrm>
              <a:off x="2237800" y="45039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4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"/>
            <p:cNvSpPr/>
            <p:nvPr/>
          </p:nvSpPr>
          <p:spPr>
            <a:xfrm>
              <a:off x="23295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2" y="395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"/>
            <p:cNvSpPr/>
            <p:nvPr/>
          </p:nvSpPr>
          <p:spPr>
            <a:xfrm>
              <a:off x="242132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95" y="503"/>
                    <a:pt x="501" y="395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"/>
            <p:cNvSpPr/>
            <p:nvPr/>
          </p:nvSpPr>
          <p:spPr>
            <a:xfrm>
              <a:off x="25132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"/>
            <p:cNvSpPr/>
            <p:nvPr/>
          </p:nvSpPr>
          <p:spPr>
            <a:xfrm>
              <a:off x="260500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"/>
            <p:cNvSpPr/>
            <p:nvPr/>
          </p:nvSpPr>
          <p:spPr>
            <a:xfrm>
              <a:off x="26969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95"/>
                    <a:pt x="108" y="503"/>
                    <a:pt x="252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"/>
            <p:cNvSpPr/>
            <p:nvPr/>
          </p:nvSpPr>
          <p:spPr>
            <a:xfrm>
              <a:off x="27887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"/>
            <p:cNvSpPr/>
            <p:nvPr/>
          </p:nvSpPr>
          <p:spPr>
            <a:xfrm>
              <a:off x="28806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3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"/>
            <p:cNvSpPr/>
            <p:nvPr/>
          </p:nvSpPr>
          <p:spPr>
            <a:xfrm>
              <a:off x="297242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"/>
            <p:cNvSpPr/>
            <p:nvPr/>
          </p:nvSpPr>
          <p:spPr>
            <a:xfrm>
              <a:off x="30643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95"/>
                    <a:pt x="107" y="503"/>
                    <a:pt x="243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"/>
            <p:cNvSpPr/>
            <p:nvPr/>
          </p:nvSpPr>
          <p:spPr>
            <a:xfrm>
              <a:off x="31561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"/>
            <p:cNvSpPr/>
            <p:nvPr/>
          </p:nvSpPr>
          <p:spPr>
            <a:xfrm>
              <a:off x="32478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"/>
            <p:cNvSpPr/>
            <p:nvPr/>
          </p:nvSpPr>
          <p:spPr>
            <a:xfrm>
              <a:off x="333985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"/>
            <p:cNvSpPr/>
            <p:nvPr/>
          </p:nvSpPr>
          <p:spPr>
            <a:xfrm>
              <a:off x="343157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"/>
            <p:cNvSpPr/>
            <p:nvPr/>
          </p:nvSpPr>
          <p:spPr>
            <a:xfrm>
              <a:off x="35235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"/>
            <p:cNvSpPr/>
            <p:nvPr/>
          </p:nvSpPr>
          <p:spPr>
            <a:xfrm>
              <a:off x="6764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"/>
            <p:cNvSpPr/>
            <p:nvPr/>
          </p:nvSpPr>
          <p:spPr>
            <a:xfrm>
              <a:off x="76832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"/>
            <p:cNvSpPr/>
            <p:nvPr/>
          </p:nvSpPr>
          <p:spPr>
            <a:xfrm>
              <a:off x="860125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"/>
            <p:cNvSpPr/>
            <p:nvPr/>
          </p:nvSpPr>
          <p:spPr>
            <a:xfrm>
              <a:off x="9518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"/>
            <p:cNvSpPr/>
            <p:nvPr/>
          </p:nvSpPr>
          <p:spPr>
            <a:xfrm>
              <a:off x="104382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"/>
            <p:cNvSpPr/>
            <p:nvPr/>
          </p:nvSpPr>
          <p:spPr>
            <a:xfrm>
              <a:off x="11355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"/>
            <p:cNvSpPr/>
            <p:nvPr/>
          </p:nvSpPr>
          <p:spPr>
            <a:xfrm>
              <a:off x="1227500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"/>
            <p:cNvSpPr/>
            <p:nvPr/>
          </p:nvSpPr>
          <p:spPr>
            <a:xfrm>
              <a:off x="131927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"/>
            <p:cNvSpPr/>
            <p:nvPr/>
          </p:nvSpPr>
          <p:spPr>
            <a:xfrm>
              <a:off x="1411200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"/>
            <p:cNvSpPr/>
            <p:nvPr/>
          </p:nvSpPr>
          <p:spPr>
            <a:xfrm>
              <a:off x="150300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"/>
            <p:cNvSpPr/>
            <p:nvPr/>
          </p:nvSpPr>
          <p:spPr>
            <a:xfrm>
              <a:off x="15947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"/>
            <p:cNvSpPr/>
            <p:nvPr/>
          </p:nvSpPr>
          <p:spPr>
            <a:xfrm>
              <a:off x="16866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"/>
            <p:cNvSpPr/>
            <p:nvPr/>
          </p:nvSpPr>
          <p:spPr>
            <a:xfrm>
              <a:off x="17784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"/>
            <p:cNvSpPr/>
            <p:nvPr/>
          </p:nvSpPr>
          <p:spPr>
            <a:xfrm>
              <a:off x="187037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"/>
            <p:cNvSpPr/>
            <p:nvPr/>
          </p:nvSpPr>
          <p:spPr>
            <a:xfrm>
              <a:off x="19621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"/>
            <p:cNvSpPr/>
            <p:nvPr/>
          </p:nvSpPr>
          <p:spPr>
            <a:xfrm>
              <a:off x="2054075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"/>
            <p:cNvSpPr/>
            <p:nvPr/>
          </p:nvSpPr>
          <p:spPr>
            <a:xfrm>
              <a:off x="21458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"/>
            <p:cNvSpPr/>
            <p:nvPr/>
          </p:nvSpPr>
          <p:spPr>
            <a:xfrm>
              <a:off x="2237800" y="4595950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"/>
            <p:cNvSpPr/>
            <p:nvPr/>
          </p:nvSpPr>
          <p:spPr>
            <a:xfrm>
              <a:off x="23295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"/>
            <p:cNvSpPr/>
            <p:nvPr/>
          </p:nvSpPr>
          <p:spPr>
            <a:xfrm>
              <a:off x="242132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"/>
            <p:cNvSpPr/>
            <p:nvPr/>
          </p:nvSpPr>
          <p:spPr>
            <a:xfrm>
              <a:off x="25132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"/>
            <p:cNvSpPr/>
            <p:nvPr/>
          </p:nvSpPr>
          <p:spPr>
            <a:xfrm>
              <a:off x="260500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"/>
            <p:cNvSpPr/>
            <p:nvPr/>
          </p:nvSpPr>
          <p:spPr>
            <a:xfrm>
              <a:off x="26969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"/>
            <p:cNvSpPr/>
            <p:nvPr/>
          </p:nvSpPr>
          <p:spPr>
            <a:xfrm>
              <a:off x="27887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"/>
            <p:cNvSpPr/>
            <p:nvPr/>
          </p:nvSpPr>
          <p:spPr>
            <a:xfrm>
              <a:off x="28806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"/>
            <p:cNvSpPr/>
            <p:nvPr/>
          </p:nvSpPr>
          <p:spPr>
            <a:xfrm>
              <a:off x="297242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"/>
            <p:cNvSpPr/>
            <p:nvPr/>
          </p:nvSpPr>
          <p:spPr>
            <a:xfrm>
              <a:off x="30643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"/>
            <p:cNvSpPr/>
            <p:nvPr/>
          </p:nvSpPr>
          <p:spPr>
            <a:xfrm>
              <a:off x="31561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"/>
            <p:cNvSpPr/>
            <p:nvPr/>
          </p:nvSpPr>
          <p:spPr>
            <a:xfrm>
              <a:off x="32478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"/>
            <p:cNvSpPr/>
            <p:nvPr/>
          </p:nvSpPr>
          <p:spPr>
            <a:xfrm>
              <a:off x="333985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"/>
            <p:cNvSpPr/>
            <p:nvPr/>
          </p:nvSpPr>
          <p:spPr>
            <a:xfrm>
              <a:off x="343157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"/>
            <p:cNvSpPr/>
            <p:nvPr/>
          </p:nvSpPr>
          <p:spPr>
            <a:xfrm>
              <a:off x="35235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"/>
            <p:cNvSpPr/>
            <p:nvPr/>
          </p:nvSpPr>
          <p:spPr>
            <a:xfrm>
              <a:off x="6764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"/>
            <p:cNvSpPr/>
            <p:nvPr/>
          </p:nvSpPr>
          <p:spPr>
            <a:xfrm>
              <a:off x="76832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"/>
            <p:cNvSpPr/>
            <p:nvPr/>
          </p:nvSpPr>
          <p:spPr>
            <a:xfrm>
              <a:off x="860125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"/>
            <p:cNvSpPr/>
            <p:nvPr/>
          </p:nvSpPr>
          <p:spPr>
            <a:xfrm>
              <a:off x="9518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"/>
            <p:cNvSpPr/>
            <p:nvPr/>
          </p:nvSpPr>
          <p:spPr>
            <a:xfrm>
              <a:off x="104382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"/>
            <p:cNvSpPr/>
            <p:nvPr/>
          </p:nvSpPr>
          <p:spPr>
            <a:xfrm>
              <a:off x="11355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"/>
            <p:cNvSpPr/>
            <p:nvPr/>
          </p:nvSpPr>
          <p:spPr>
            <a:xfrm>
              <a:off x="1227500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"/>
            <p:cNvSpPr/>
            <p:nvPr/>
          </p:nvSpPr>
          <p:spPr>
            <a:xfrm>
              <a:off x="131927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"/>
            <p:cNvSpPr/>
            <p:nvPr/>
          </p:nvSpPr>
          <p:spPr>
            <a:xfrm>
              <a:off x="1411200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"/>
            <p:cNvSpPr/>
            <p:nvPr/>
          </p:nvSpPr>
          <p:spPr>
            <a:xfrm>
              <a:off x="150300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"/>
            <p:cNvSpPr/>
            <p:nvPr/>
          </p:nvSpPr>
          <p:spPr>
            <a:xfrm>
              <a:off x="15947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"/>
            <p:cNvSpPr/>
            <p:nvPr/>
          </p:nvSpPr>
          <p:spPr>
            <a:xfrm>
              <a:off x="16866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"/>
            <p:cNvSpPr/>
            <p:nvPr/>
          </p:nvSpPr>
          <p:spPr>
            <a:xfrm>
              <a:off x="17784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"/>
            <p:cNvSpPr/>
            <p:nvPr/>
          </p:nvSpPr>
          <p:spPr>
            <a:xfrm>
              <a:off x="187037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"/>
            <p:cNvSpPr/>
            <p:nvPr/>
          </p:nvSpPr>
          <p:spPr>
            <a:xfrm>
              <a:off x="19621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"/>
            <p:cNvSpPr/>
            <p:nvPr/>
          </p:nvSpPr>
          <p:spPr>
            <a:xfrm>
              <a:off x="2054075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"/>
            <p:cNvSpPr/>
            <p:nvPr/>
          </p:nvSpPr>
          <p:spPr>
            <a:xfrm>
              <a:off x="21458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"/>
            <p:cNvSpPr/>
            <p:nvPr/>
          </p:nvSpPr>
          <p:spPr>
            <a:xfrm>
              <a:off x="2237800" y="46877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"/>
            <p:cNvSpPr/>
            <p:nvPr/>
          </p:nvSpPr>
          <p:spPr>
            <a:xfrm>
              <a:off x="23295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"/>
            <p:cNvSpPr/>
            <p:nvPr/>
          </p:nvSpPr>
          <p:spPr>
            <a:xfrm>
              <a:off x="242132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"/>
            <p:cNvSpPr/>
            <p:nvPr/>
          </p:nvSpPr>
          <p:spPr>
            <a:xfrm>
              <a:off x="25132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"/>
            <p:cNvSpPr/>
            <p:nvPr/>
          </p:nvSpPr>
          <p:spPr>
            <a:xfrm>
              <a:off x="260500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"/>
            <p:cNvSpPr/>
            <p:nvPr/>
          </p:nvSpPr>
          <p:spPr>
            <a:xfrm>
              <a:off x="26969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"/>
            <p:cNvSpPr/>
            <p:nvPr/>
          </p:nvSpPr>
          <p:spPr>
            <a:xfrm>
              <a:off x="27887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"/>
            <p:cNvSpPr/>
            <p:nvPr/>
          </p:nvSpPr>
          <p:spPr>
            <a:xfrm>
              <a:off x="28806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"/>
            <p:cNvSpPr/>
            <p:nvPr/>
          </p:nvSpPr>
          <p:spPr>
            <a:xfrm>
              <a:off x="297242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"/>
            <p:cNvSpPr/>
            <p:nvPr/>
          </p:nvSpPr>
          <p:spPr>
            <a:xfrm>
              <a:off x="30643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"/>
            <p:cNvSpPr/>
            <p:nvPr/>
          </p:nvSpPr>
          <p:spPr>
            <a:xfrm>
              <a:off x="31561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"/>
            <p:cNvSpPr/>
            <p:nvPr/>
          </p:nvSpPr>
          <p:spPr>
            <a:xfrm>
              <a:off x="32478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"/>
            <p:cNvSpPr/>
            <p:nvPr/>
          </p:nvSpPr>
          <p:spPr>
            <a:xfrm>
              <a:off x="333985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"/>
            <p:cNvSpPr/>
            <p:nvPr/>
          </p:nvSpPr>
          <p:spPr>
            <a:xfrm>
              <a:off x="343157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"/>
            <p:cNvSpPr/>
            <p:nvPr/>
          </p:nvSpPr>
          <p:spPr>
            <a:xfrm>
              <a:off x="35235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"/>
            <p:cNvSpPr/>
            <p:nvPr/>
          </p:nvSpPr>
          <p:spPr>
            <a:xfrm>
              <a:off x="6764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"/>
            <p:cNvSpPr/>
            <p:nvPr/>
          </p:nvSpPr>
          <p:spPr>
            <a:xfrm>
              <a:off x="76832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"/>
            <p:cNvSpPr/>
            <p:nvPr/>
          </p:nvSpPr>
          <p:spPr>
            <a:xfrm>
              <a:off x="860125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"/>
            <p:cNvSpPr/>
            <p:nvPr/>
          </p:nvSpPr>
          <p:spPr>
            <a:xfrm>
              <a:off x="9518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"/>
            <p:cNvSpPr/>
            <p:nvPr/>
          </p:nvSpPr>
          <p:spPr>
            <a:xfrm>
              <a:off x="104382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"/>
            <p:cNvSpPr/>
            <p:nvPr/>
          </p:nvSpPr>
          <p:spPr>
            <a:xfrm>
              <a:off x="11355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"/>
            <p:cNvSpPr/>
            <p:nvPr/>
          </p:nvSpPr>
          <p:spPr>
            <a:xfrm>
              <a:off x="1227500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"/>
            <p:cNvSpPr/>
            <p:nvPr/>
          </p:nvSpPr>
          <p:spPr>
            <a:xfrm>
              <a:off x="131927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"/>
            <p:cNvSpPr/>
            <p:nvPr/>
          </p:nvSpPr>
          <p:spPr>
            <a:xfrm>
              <a:off x="1411200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"/>
            <p:cNvSpPr/>
            <p:nvPr/>
          </p:nvSpPr>
          <p:spPr>
            <a:xfrm>
              <a:off x="150300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"/>
            <p:cNvSpPr/>
            <p:nvPr/>
          </p:nvSpPr>
          <p:spPr>
            <a:xfrm>
              <a:off x="15947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8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3"/>
            <p:cNvSpPr/>
            <p:nvPr/>
          </p:nvSpPr>
          <p:spPr>
            <a:xfrm>
              <a:off x="16866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3"/>
            <p:cNvSpPr/>
            <p:nvPr/>
          </p:nvSpPr>
          <p:spPr>
            <a:xfrm>
              <a:off x="17784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3"/>
            <p:cNvSpPr/>
            <p:nvPr/>
          </p:nvSpPr>
          <p:spPr>
            <a:xfrm>
              <a:off x="187037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3"/>
            <p:cNvSpPr/>
            <p:nvPr/>
          </p:nvSpPr>
          <p:spPr>
            <a:xfrm>
              <a:off x="19621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3"/>
            <p:cNvSpPr/>
            <p:nvPr/>
          </p:nvSpPr>
          <p:spPr>
            <a:xfrm>
              <a:off x="2054075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3"/>
            <p:cNvSpPr/>
            <p:nvPr/>
          </p:nvSpPr>
          <p:spPr>
            <a:xfrm>
              <a:off x="21458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3"/>
            <p:cNvSpPr/>
            <p:nvPr/>
          </p:nvSpPr>
          <p:spPr>
            <a:xfrm>
              <a:off x="2237800" y="47796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3"/>
            <p:cNvSpPr/>
            <p:nvPr/>
          </p:nvSpPr>
          <p:spPr>
            <a:xfrm>
              <a:off x="23295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3"/>
            <p:cNvSpPr/>
            <p:nvPr/>
          </p:nvSpPr>
          <p:spPr>
            <a:xfrm>
              <a:off x="242132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8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3"/>
            <p:cNvSpPr/>
            <p:nvPr/>
          </p:nvSpPr>
          <p:spPr>
            <a:xfrm>
              <a:off x="25132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3"/>
            <p:cNvSpPr/>
            <p:nvPr/>
          </p:nvSpPr>
          <p:spPr>
            <a:xfrm>
              <a:off x="260500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3"/>
            <p:cNvSpPr/>
            <p:nvPr/>
          </p:nvSpPr>
          <p:spPr>
            <a:xfrm>
              <a:off x="26969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8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3"/>
            <p:cNvSpPr/>
            <p:nvPr/>
          </p:nvSpPr>
          <p:spPr>
            <a:xfrm>
              <a:off x="27887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3"/>
            <p:cNvSpPr/>
            <p:nvPr/>
          </p:nvSpPr>
          <p:spPr>
            <a:xfrm>
              <a:off x="28806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3"/>
            <p:cNvSpPr/>
            <p:nvPr/>
          </p:nvSpPr>
          <p:spPr>
            <a:xfrm>
              <a:off x="297242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3"/>
            <p:cNvSpPr/>
            <p:nvPr/>
          </p:nvSpPr>
          <p:spPr>
            <a:xfrm>
              <a:off x="30643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8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3"/>
            <p:cNvSpPr/>
            <p:nvPr/>
          </p:nvSpPr>
          <p:spPr>
            <a:xfrm>
              <a:off x="31561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3"/>
            <p:cNvSpPr/>
            <p:nvPr/>
          </p:nvSpPr>
          <p:spPr>
            <a:xfrm>
              <a:off x="32478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3"/>
            <p:cNvSpPr/>
            <p:nvPr/>
          </p:nvSpPr>
          <p:spPr>
            <a:xfrm>
              <a:off x="333985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3"/>
            <p:cNvSpPr/>
            <p:nvPr/>
          </p:nvSpPr>
          <p:spPr>
            <a:xfrm>
              <a:off x="343157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3"/>
            <p:cNvSpPr/>
            <p:nvPr/>
          </p:nvSpPr>
          <p:spPr>
            <a:xfrm>
              <a:off x="35235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3"/>
            <p:cNvSpPr/>
            <p:nvPr/>
          </p:nvSpPr>
          <p:spPr>
            <a:xfrm>
              <a:off x="6764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3"/>
            <p:cNvSpPr/>
            <p:nvPr/>
          </p:nvSpPr>
          <p:spPr>
            <a:xfrm>
              <a:off x="76832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3"/>
            <p:cNvSpPr/>
            <p:nvPr/>
          </p:nvSpPr>
          <p:spPr>
            <a:xfrm>
              <a:off x="860125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3"/>
            <p:cNvSpPr/>
            <p:nvPr/>
          </p:nvSpPr>
          <p:spPr>
            <a:xfrm>
              <a:off x="9518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3"/>
            <p:cNvSpPr/>
            <p:nvPr/>
          </p:nvSpPr>
          <p:spPr>
            <a:xfrm>
              <a:off x="104382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3"/>
            <p:cNvSpPr/>
            <p:nvPr/>
          </p:nvSpPr>
          <p:spPr>
            <a:xfrm>
              <a:off x="11355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3"/>
            <p:cNvSpPr/>
            <p:nvPr/>
          </p:nvSpPr>
          <p:spPr>
            <a:xfrm>
              <a:off x="1227500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3"/>
            <p:cNvSpPr/>
            <p:nvPr/>
          </p:nvSpPr>
          <p:spPr>
            <a:xfrm>
              <a:off x="131927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3"/>
            <p:cNvSpPr/>
            <p:nvPr/>
          </p:nvSpPr>
          <p:spPr>
            <a:xfrm>
              <a:off x="1411200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3"/>
            <p:cNvSpPr/>
            <p:nvPr/>
          </p:nvSpPr>
          <p:spPr>
            <a:xfrm>
              <a:off x="150300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3"/>
            <p:cNvSpPr/>
            <p:nvPr/>
          </p:nvSpPr>
          <p:spPr>
            <a:xfrm>
              <a:off x="15947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3"/>
            <p:cNvSpPr/>
            <p:nvPr/>
          </p:nvSpPr>
          <p:spPr>
            <a:xfrm>
              <a:off x="16866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"/>
            <p:cNvSpPr/>
            <p:nvPr/>
          </p:nvSpPr>
          <p:spPr>
            <a:xfrm>
              <a:off x="17784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"/>
            <p:cNvSpPr/>
            <p:nvPr/>
          </p:nvSpPr>
          <p:spPr>
            <a:xfrm>
              <a:off x="187037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"/>
            <p:cNvSpPr/>
            <p:nvPr/>
          </p:nvSpPr>
          <p:spPr>
            <a:xfrm>
              <a:off x="19621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"/>
            <p:cNvSpPr/>
            <p:nvPr/>
          </p:nvSpPr>
          <p:spPr>
            <a:xfrm>
              <a:off x="2054075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"/>
            <p:cNvSpPr/>
            <p:nvPr/>
          </p:nvSpPr>
          <p:spPr>
            <a:xfrm>
              <a:off x="21458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"/>
            <p:cNvSpPr/>
            <p:nvPr/>
          </p:nvSpPr>
          <p:spPr>
            <a:xfrm>
              <a:off x="2237800" y="48714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"/>
            <p:cNvSpPr/>
            <p:nvPr/>
          </p:nvSpPr>
          <p:spPr>
            <a:xfrm>
              <a:off x="23295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"/>
            <p:cNvSpPr/>
            <p:nvPr/>
          </p:nvSpPr>
          <p:spPr>
            <a:xfrm>
              <a:off x="242132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"/>
            <p:cNvSpPr/>
            <p:nvPr/>
          </p:nvSpPr>
          <p:spPr>
            <a:xfrm>
              <a:off x="25132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3"/>
            <p:cNvSpPr/>
            <p:nvPr/>
          </p:nvSpPr>
          <p:spPr>
            <a:xfrm>
              <a:off x="260500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3"/>
            <p:cNvSpPr/>
            <p:nvPr/>
          </p:nvSpPr>
          <p:spPr>
            <a:xfrm>
              <a:off x="26969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3"/>
            <p:cNvSpPr/>
            <p:nvPr/>
          </p:nvSpPr>
          <p:spPr>
            <a:xfrm>
              <a:off x="27887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3"/>
            <p:cNvSpPr/>
            <p:nvPr/>
          </p:nvSpPr>
          <p:spPr>
            <a:xfrm>
              <a:off x="28806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3"/>
            <p:cNvSpPr/>
            <p:nvPr/>
          </p:nvSpPr>
          <p:spPr>
            <a:xfrm>
              <a:off x="297242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3"/>
            <p:cNvSpPr/>
            <p:nvPr/>
          </p:nvSpPr>
          <p:spPr>
            <a:xfrm>
              <a:off x="30643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3"/>
            <p:cNvSpPr/>
            <p:nvPr/>
          </p:nvSpPr>
          <p:spPr>
            <a:xfrm>
              <a:off x="31561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3"/>
            <p:cNvSpPr/>
            <p:nvPr/>
          </p:nvSpPr>
          <p:spPr>
            <a:xfrm>
              <a:off x="32478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3"/>
            <p:cNvSpPr/>
            <p:nvPr/>
          </p:nvSpPr>
          <p:spPr>
            <a:xfrm>
              <a:off x="333985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3"/>
            <p:cNvSpPr/>
            <p:nvPr/>
          </p:nvSpPr>
          <p:spPr>
            <a:xfrm>
              <a:off x="343157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3"/>
            <p:cNvSpPr/>
            <p:nvPr/>
          </p:nvSpPr>
          <p:spPr>
            <a:xfrm>
              <a:off x="35235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3"/>
            <p:cNvSpPr/>
            <p:nvPr/>
          </p:nvSpPr>
          <p:spPr>
            <a:xfrm>
              <a:off x="6764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3"/>
            <p:cNvSpPr/>
            <p:nvPr/>
          </p:nvSpPr>
          <p:spPr>
            <a:xfrm>
              <a:off x="76832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3"/>
            <p:cNvSpPr/>
            <p:nvPr/>
          </p:nvSpPr>
          <p:spPr>
            <a:xfrm>
              <a:off x="860125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3"/>
            <p:cNvSpPr/>
            <p:nvPr/>
          </p:nvSpPr>
          <p:spPr>
            <a:xfrm>
              <a:off x="9518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3"/>
            <p:cNvSpPr/>
            <p:nvPr/>
          </p:nvSpPr>
          <p:spPr>
            <a:xfrm>
              <a:off x="104382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3"/>
            <p:cNvSpPr/>
            <p:nvPr/>
          </p:nvSpPr>
          <p:spPr>
            <a:xfrm>
              <a:off x="11355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3"/>
            <p:cNvSpPr/>
            <p:nvPr/>
          </p:nvSpPr>
          <p:spPr>
            <a:xfrm>
              <a:off x="1227500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3"/>
            <p:cNvSpPr/>
            <p:nvPr/>
          </p:nvSpPr>
          <p:spPr>
            <a:xfrm>
              <a:off x="131927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"/>
            <p:cNvSpPr/>
            <p:nvPr/>
          </p:nvSpPr>
          <p:spPr>
            <a:xfrm>
              <a:off x="1411200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3"/>
            <p:cNvSpPr/>
            <p:nvPr/>
          </p:nvSpPr>
          <p:spPr>
            <a:xfrm>
              <a:off x="150300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3"/>
            <p:cNvSpPr/>
            <p:nvPr/>
          </p:nvSpPr>
          <p:spPr>
            <a:xfrm>
              <a:off x="15947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3"/>
            <p:cNvSpPr/>
            <p:nvPr/>
          </p:nvSpPr>
          <p:spPr>
            <a:xfrm>
              <a:off x="16866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3"/>
            <p:cNvSpPr/>
            <p:nvPr/>
          </p:nvSpPr>
          <p:spPr>
            <a:xfrm>
              <a:off x="17784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3"/>
            <p:cNvSpPr/>
            <p:nvPr/>
          </p:nvSpPr>
          <p:spPr>
            <a:xfrm>
              <a:off x="187037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3"/>
            <p:cNvSpPr/>
            <p:nvPr/>
          </p:nvSpPr>
          <p:spPr>
            <a:xfrm>
              <a:off x="19621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3"/>
            <p:cNvSpPr/>
            <p:nvPr/>
          </p:nvSpPr>
          <p:spPr>
            <a:xfrm>
              <a:off x="2054075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3"/>
            <p:cNvSpPr/>
            <p:nvPr/>
          </p:nvSpPr>
          <p:spPr>
            <a:xfrm>
              <a:off x="21458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3"/>
            <p:cNvSpPr/>
            <p:nvPr/>
          </p:nvSpPr>
          <p:spPr>
            <a:xfrm>
              <a:off x="2237800" y="49633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3"/>
            <p:cNvSpPr/>
            <p:nvPr/>
          </p:nvSpPr>
          <p:spPr>
            <a:xfrm>
              <a:off x="23295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"/>
            <p:cNvSpPr/>
            <p:nvPr/>
          </p:nvSpPr>
          <p:spPr>
            <a:xfrm>
              <a:off x="242132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3"/>
            <p:cNvSpPr/>
            <p:nvPr/>
          </p:nvSpPr>
          <p:spPr>
            <a:xfrm>
              <a:off x="25132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3"/>
            <p:cNvSpPr/>
            <p:nvPr/>
          </p:nvSpPr>
          <p:spPr>
            <a:xfrm>
              <a:off x="260500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"/>
            <p:cNvSpPr/>
            <p:nvPr/>
          </p:nvSpPr>
          <p:spPr>
            <a:xfrm>
              <a:off x="26969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"/>
            <p:cNvSpPr/>
            <p:nvPr/>
          </p:nvSpPr>
          <p:spPr>
            <a:xfrm>
              <a:off x="27887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3"/>
            <p:cNvSpPr/>
            <p:nvPr/>
          </p:nvSpPr>
          <p:spPr>
            <a:xfrm>
              <a:off x="28806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"/>
            <p:cNvSpPr/>
            <p:nvPr/>
          </p:nvSpPr>
          <p:spPr>
            <a:xfrm>
              <a:off x="297242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"/>
            <p:cNvSpPr/>
            <p:nvPr/>
          </p:nvSpPr>
          <p:spPr>
            <a:xfrm>
              <a:off x="30643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"/>
            <p:cNvSpPr/>
            <p:nvPr/>
          </p:nvSpPr>
          <p:spPr>
            <a:xfrm>
              <a:off x="31561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"/>
            <p:cNvSpPr/>
            <p:nvPr/>
          </p:nvSpPr>
          <p:spPr>
            <a:xfrm>
              <a:off x="32478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"/>
            <p:cNvSpPr/>
            <p:nvPr/>
          </p:nvSpPr>
          <p:spPr>
            <a:xfrm>
              <a:off x="333985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"/>
            <p:cNvSpPr/>
            <p:nvPr/>
          </p:nvSpPr>
          <p:spPr>
            <a:xfrm>
              <a:off x="343157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"/>
            <p:cNvSpPr/>
            <p:nvPr/>
          </p:nvSpPr>
          <p:spPr>
            <a:xfrm>
              <a:off x="35235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"/>
            <p:cNvSpPr/>
            <p:nvPr/>
          </p:nvSpPr>
          <p:spPr>
            <a:xfrm>
              <a:off x="6764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"/>
            <p:cNvSpPr/>
            <p:nvPr/>
          </p:nvSpPr>
          <p:spPr>
            <a:xfrm>
              <a:off x="76832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"/>
            <p:cNvSpPr/>
            <p:nvPr/>
          </p:nvSpPr>
          <p:spPr>
            <a:xfrm>
              <a:off x="860125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"/>
            <p:cNvSpPr/>
            <p:nvPr/>
          </p:nvSpPr>
          <p:spPr>
            <a:xfrm>
              <a:off x="9518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"/>
            <p:cNvSpPr/>
            <p:nvPr/>
          </p:nvSpPr>
          <p:spPr>
            <a:xfrm>
              <a:off x="104382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"/>
            <p:cNvSpPr/>
            <p:nvPr/>
          </p:nvSpPr>
          <p:spPr>
            <a:xfrm>
              <a:off x="11355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"/>
            <p:cNvSpPr/>
            <p:nvPr/>
          </p:nvSpPr>
          <p:spPr>
            <a:xfrm>
              <a:off x="1227500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"/>
            <p:cNvSpPr/>
            <p:nvPr/>
          </p:nvSpPr>
          <p:spPr>
            <a:xfrm>
              <a:off x="131927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"/>
            <p:cNvSpPr/>
            <p:nvPr/>
          </p:nvSpPr>
          <p:spPr>
            <a:xfrm>
              <a:off x="1411200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"/>
            <p:cNvSpPr/>
            <p:nvPr/>
          </p:nvSpPr>
          <p:spPr>
            <a:xfrm>
              <a:off x="150300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"/>
            <p:cNvSpPr/>
            <p:nvPr/>
          </p:nvSpPr>
          <p:spPr>
            <a:xfrm>
              <a:off x="15947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"/>
            <p:cNvSpPr/>
            <p:nvPr/>
          </p:nvSpPr>
          <p:spPr>
            <a:xfrm>
              <a:off x="16866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"/>
            <p:cNvSpPr/>
            <p:nvPr/>
          </p:nvSpPr>
          <p:spPr>
            <a:xfrm>
              <a:off x="17784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"/>
            <p:cNvSpPr/>
            <p:nvPr/>
          </p:nvSpPr>
          <p:spPr>
            <a:xfrm>
              <a:off x="187037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"/>
            <p:cNvSpPr/>
            <p:nvPr/>
          </p:nvSpPr>
          <p:spPr>
            <a:xfrm>
              <a:off x="19621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"/>
            <p:cNvSpPr/>
            <p:nvPr/>
          </p:nvSpPr>
          <p:spPr>
            <a:xfrm>
              <a:off x="2054075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3"/>
            <p:cNvSpPr/>
            <p:nvPr/>
          </p:nvSpPr>
          <p:spPr>
            <a:xfrm>
              <a:off x="21458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3"/>
            <p:cNvSpPr/>
            <p:nvPr/>
          </p:nvSpPr>
          <p:spPr>
            <a:xfrm>
              <a:off x="2237800" y="50551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"/>
            <p:cNvSpPr/>
            <p:nvPr/>
          </p:nvSpPr>
          <p:spPr>
            <a:xfrm>
              <a:off x="23295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"/>
            <p:cNvSpPr/>
            <p:nvPr/>
          </p:nvSpPr>
          <p:spPr>
            <a:xfrm>
              <a:off x="242132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"/>
            <p:cNvSpPr/>
            <p:nvPr/>
          </p:nvSpPr>
          <p:spPr>
            <a:xfrm>
              <a:off x="25132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"/>
            <p:cNvSpPr/>
            <p:nvPr/>
          </p:nvSpPr>
          <p:spPr>
            <a:xfrm>
              <a:off x="260500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"/>
            <p:cNvSpPr/>
            <p:nvPr/>
          </p:nvSpPr>
          <p:spPr>
            <a:xfrm>
              <a:off x="26969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"/>
            <p:cNvSpPr/>
            <p:nvPr/>
          </p:nvSpPr>
          <p:spPr>
            <a:xfrm>
              <a:off x="27887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"/>
            <p:cNvSpPr/>
            <p:nvPr/>
          </p:nvSpPr>
          <p:spPr>
            <a:xfrm>
              <a:off x="28806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"/>
            <p:cNvSpPr/>
            <p:nvPr/>
          </p:nvSpPr>
          <p:spPr>
            <a:xfrm>
              <a:off x="297242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"/>
            <p:cNvSpPr/>
            <p:nvPr/>
          </p:nvSpPr>
          <p:spPr>
            <a:xfrm>
              <a:off x="30643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"/>
            <p:cNvSpPr/>
            <p:nvPr/>
          </p:nvSpPr>
          <p:spPr>
            <a:xfrm>
              <a:off x="31561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"/>
            <p:cNvSpPr/>
            <p:nvPr/>
          </p:nvSpPr>
          <p:spPr>
            <a:xfrm>
              <a:off x="32478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"/>
            <p:cNvSpPr/>
            <p:nvPr/>
          </p:nvSpPr>
          <p:spPr>
            <a:xfrm>
              <a:off x="333985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"/>
            <p:cNvSpPr/>
            <p:nvPr/>
          </p:nvSpPr>
          <p:spPr>
            <a:xfrm>
              <a:off x="343157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"/>
            <p:cNvSpPr/>
            <p:nvPr/>
          </p:nvSpPr>
          <p:spPr>
            <a:xfrm>
              <a:off x="35235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"/>
            <p:cNvSpPr/>
            <p:nvPr/>
          </p:nvSpPr>
          <p:spPr>
            <a:xfrm>
              <a:off x="6764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"/>
            <p:cNvSpPr/>
            <p:nvPr/>
          </p:nvSpPr>
          <p:spPr>
            <a:xfrm>
              <a:off x="76832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"/>
            <p:cNvSpPr/>
            <p:nvPr/>
          </p:nvSpPr>
          <p:spPr>
            <a:xfrm>
              <a:off x="860125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"/>
            <p:cNvSpPr/>
            <p:nvPr/>
          </p:nvSpPr>
          <p:spPr>
            <a:xfrm>
              <a:off x="9518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"/>
            <p:cNvSpPr/>
            <p:nvPr/>
          </p:nvSpPr>
          <p:spPr>
            <a:xfrm>
              <a:off x="104382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"/>
            <p:cNvSpPr/>
            <p:nvPr/>
          </p:nvSpPr>
          <p:spPr>
            <a:xfrm>
              <a:off x="11355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"/>
            <p:cNvSpPr/>
            <p:nvPr/>
          </p:nvSpPr>
          <p:spPr>
            <a:xfrm>
              <a:off x="1227500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"/>
            <p:cNvSpPr/>
            <p:nvPr/>
          </p:nvSpPr>
          <p:spPr>
            <a:xfrm>
              <a:off x="131927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"/>
            <p:cNvSpPr/>
            <p:nvPr/>
          </p:nvSpPr>
          <p:spPr>
            <a:xfrm>
              <a:off x="1411200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"/>
            <p:cNvSpPr/>
            <p:nvPr/>
          </p:nvSpPr>
          <p:spPr>
            <a:xfrm>
              <a:off x="150300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"/>
            <p:cNvSpPr/>
            <p:nvPr/>
          </p:nvSpPr>
          <p:spPr>
            <a:xfrm>
              <a:off x="15947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"/>
            <p:cNvSpPr/>
            <p:nvPr/>
          </p:nvSpPr>
          <p:spPr>
            <a:xfrm>
              <a:off x="16866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"/>
            <p:cNvSpPr/>
            <p:nvPr/>
          </p:nvSpPr>
          <p:spPr>
            <a:xfrm>
              <a:off x="17784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"/>
            <p:cNvSpPr/>
            <p:nvPr/>
          </p:nvSpPr>
          <p:spPr>
            <a:xfrm>
              <a:off x="187037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"/>
            <p:cNvSpPr/>
            <p:nvPr/>
          </p:nvSpPr>
          <p:spPr>
            <a:xfrm>
              <a:off x="19621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"/>
            <p:cNvSpPr/>
            <p:nvPr/>
          </p:nvSpPr>
          <p:spPr>
            <a:xfrm>
              <a:off x="2054075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"/>
            <p:cNvSpPr/>
            <p:nvPr/>
          </p:nvSpPr>
          <p:spPr>
            <a:xfrm>
              <a:off x="21458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"/>
            <p:cNvSpPr/>
            <p:nvPr/>
          </p:nvSpPr>
          <p:spPr>
            <a:xfrm>
              <a:off x="2237800" y="5147025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"/>
            <p:cNvSpPr/>
            <p:nvPr/>
          </p:nvSpPr>
          <p:spPr>
            <a:xfrm>
              <a:off x="23295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"/>
            <p:cNvSpPr/>
            <p:nvPr/>
          </p:nvSpPr>
          <p:spPr>
            <a:xfrm>
              <a:off x="242132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"/>
            <p:cNvSpPr/>
            <p:nvPr/>
          </p:nvSpPr>
          <p:spPr>
            <a:xfrm>
              <a:off x="25132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"/>
            <p:cNvSpPr/>
            <p:nvPr/>
          </p:nvSpPr>
          <p:spPr>
            <a:xfrm>
              <a:off x="260500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"/>
            <p:cNvSpPr/>
            <p:nvPr/>
          </p:nvSpPr>
          <p:spPr>
            <a:xfrm>
              <a:off x="26969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"/>
            <p:cNvSpPr/>
            <p:nvPr/>
          </p:nvSpPr>
          <p:spPr>
            <a:xfrm>
              <a:off x="27887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"/>
            <p:cNvSpPr/>
            <p:nvPr/>
          </p:nvSpPr>
          <p:spPr>
            <a:xfrm>
              <a:off x="28806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"/>
            <p:cNvSpPr/>
            <p:nvPr/>
          </p:nvSpPr>
          <p:spPr>
            <a:xfrm>
              <a:off x="297242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"/>
            <p:cNvSpPr/>
            <p:nvPr/>
          </p:nvSpPr>
          <p:spPr>
            <a:xfrm>
              <a:off x="30643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"/>
            <p:cNvSpPr/>
            <p:nvPr/>
          </p:nvSpPr>
          <p:spPr>
            <a:xfrm>
              <a:off x="31561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"/>
            <p:cNvSpPr/>
            <p:nvPr/>
          </p:nvSpPr>
          <p:spPr>
            <a:xfrm>
              <a:off x="32478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"/>
            <p:cNvSpPr/>
            <p:nvPr/>
          </p:nvSpPr>
          <p:spPr>
            <a:xfrm>
              <a:off x="333985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"/>
            <p:cNvSpPr/>
            <p:nvPr/>
          </p:nvSpPr>
          <p:spPr>
            <a:xfrm>
              <a:off x="343157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"/>
            <p:cNvSpPr/>
            <p:nvPr/>
          </p:nvSpPr>
          <p:spPr>
            <a:xfrm>
              <a:off x="35235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"/>
            <p:cNvSpPr/>
            <p:nvPr/>
          </p:nvSpPr>
          <p:spPr>
            <a:xfrm>
              <a:off x="6764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"/>
            <p:cNvSpPr/>
            <p:nvPr/>
          </p:nvSpPr>
          <p:spPr>
            <a:xfrm>
              <a:off x="76832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"/>
            <p:cNvSpPr/>
            <p:nvPr/>
          </p:nvSpPr>
          <p:spPr>
            <a:xfrm>
              <a:off x="860125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3"/>
            <p:cNvSpPr/>
            <p:nvPr/>
          </p:nvSpPr>
          <p:spPr>
            <a:xfrm>
              <a:off x="9518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3"/>
            <p:cNvSpPr/>
            <p:nvPr/>
          </p:nvSpPr>
          <p:spPr>
            <a:xfrm>
              <a:off x="104382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"/>
            <p:cNvSpPr/>
            <p:nvPr/>
          </p:nvSpPr>
          <p:spPr>
            <a:xfrm>
              <a:off x="11355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"/>
            <p:cNvSpPr/>
            <p:nvPr/>
          </p:nvSpPr>
          <p:spPr>
            <a:xfrm>
              <a:off x="1227500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"/>
            <p:cNvSpPr/>
            <p:nvPr/>
          </p:nvSpPr>
          <p:spPr>
            <a:xfrm>
              <a:off x="131927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"/>
            <p:cNvSpPr/>
            <p:nvPr/>
          </p:nvSpPr>
          <p:spPr>
            <a:xfrm>
              <a:off x="1411200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"/>
            <p:cNvSpPr/>
            <p:nvPr/>
          </p:nvSpPr>
          <p:spPr>
            <a:xfrm>
              <a:off x="150300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"/>
            <p:cNvSpPr/>
            <p:nvPr/>
          </p:nvSpPr>
          <p:spPr>
            <a:xfrm>
              <a:off x="15947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"/>
            <p:cNvSpPr/>
            <p:nvPr/>
          </p:nvSpPr>
          <p:spPr>
            <a:xfrm>
              <a:off x="16866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3"/>
            <p:cNvSpPr/>
            <p:nvPr/>
          </p:nvSpPr>
          <p:spPr>
            <a:xfrm>
              <a:off x="17784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"/>
            <p:cNvSpPr/>
            <p:nvPr/>
          </p:nvSpPr>
          <p:spPr>
            <a:xfrm>
              <a:off x="187037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3"/>
            <p:cNvSpPr/>
            <p:nvPr/>
          </p:nvSpPr>
          <p:spPr>
            <a:xfrm>
              <a:off x="19621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3"/>
            <p:cNvSpPr/>
            <p:nvPr/>
          </p:nvSpPr>
          <p:spPr>
            <a:xfrm>
              <a:off x="2054075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3"/>
            <p:cNvSpPr/>
            <p:nvPr/>
          </p:nvSpPr>
          <p:spPr>
            <a:xfrm>
              <a:off x="21458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3"/>
            <p:cNvSpPr/>
            <p:nvPr/>
          </p:nvSpPr>
          <p:spPr>
            <a:xfrm>
              <a:off x="2237800" y="52387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3"/>
            <p:cNvSpPr/>
            <p:nvPr/>
          </p:nvSpPr>
          <p:spPr>
            <a:xfrm>
              <a:off x="23295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3"/>
            <p:cNvSpPr/>
            <p:nvPr/>
          </p:nvSpPr>
          <p:spPr>
            <a:xfrm>
              <a:off x="242132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"/>
            <p:cNvSpPr/>
            <p:nvPr/>
          </p:nvSpPr>
          <p:spPr>
            <a:xfrm>
              <a:off x="25132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"/>
            <p:cNvSpPr/>
            <p:nvPr/>
          </p:nvSpPr>
          <p:spPr>
            <a:xfrm>
              <a:off x="260500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3"/>
            <p:cNvSpPr/>
            <p:nvPr/>
          </p:nvSpPr>
          <p:spPr>
            <a:xfrm>
              <a:off x="26969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3"/>
            <p:cNvSpPr/>
            <p:nvPr/>
          </p:nvSpPr>
          <p:spPr>
            <a:xfrm>
              <a:off x="27887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3"/>
            <p:cNvSpPr/>
            <p:nvPr/>
          </p:nvSpPr>
          <p:spPr>
            <a:xfrm>
              <a:off x="28806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3"/>
            <p:cNvSpPr/>
            <p:nvPr/>
          </p:nvSpPr>
          <p:spPr>
            <a:xfrm>
              <a:off x="297242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3"/>
            <p:cNvSpPr/>
            <p:nvPr/>
          </p:nvSpPr>
          <p:spPr>
            <a:xfrm>
              <a:off x="30643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3"/>
            <p:cNvSpPr/>
            <p:nvPr/>
          </p:nvSpPr>
          <p:spPr>
            <a:xfrm>
              <a:off x="31561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3"/>
            <p:cNvSpPr/>
            <p:nvPr/>
          </p:nvSpPr>
          <p:spPr>
            <a:xfrm>
              <a:off x="32478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3"/>
            <p:cNvSpPr/>
            <p:nvPr/>
          </p:nvSpPr>
          <p:spPr>
            <a:xfrm>
              <a:off x="333985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3"/>
            <p:cNvSpPr/>
            <p:nvPr/>
          </p:nvSpPr>
          <p:spPr>
            <a:xfrm>
              <a:off x="343157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3"/>
            <p:cNvSpPr/>
            <p:nvPr/>
          </p:nvSpPr>
          <p:spPr>
            <a:xfrm>
              <a:off x="35235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3"/>
            <p:cNvSpPr/>
            <p:nvPr/>
          </p:nvSpPr>
          <p:spPr>
            <a:xfrm>
              <a:off x="6764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3"/>
            <p:cNvSpPr/>
            <p:nvPr/>
          </p:nvSpPr>
          <p:spPr>
            <a:xfrm>
              <a:off x="76832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3"/>
            <p:cNvSpPr/>
            <p:nvPr/>
          </p:nvSpPr>
          <p:spPr>
            <a:xfrm>
              <a:off x="860125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3"/>
            <p:cNvSpPr/>
            <p:nvPr/>
          </p:nvSpPr>
          <p:spPr>
            <a:xfrm>
              <a:off x="9518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3"/>
            <p:cNvSpPr/>
            <p:nvPr/>
          </p:nvSpPr>
          <p:spPr>
            <a:xfrm>
              <a:off x="104382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3"/>
            <p:cNvSpPr/>
            <p:nvPr/>
          </p:nvSpPr>
          <p:spPr>
            <a:xfrm>
              <a:off x="11355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3"/>
            <p:cNvSpPr/>
            <p:nvPr/>
          </p:nvSpPr>
          <p:spPr>
            <a:xfrm>
              <a:off x="1227500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3"/>
            <p:cNvSpPr/>
            <p:nvPr/>
          </p:nvSpPr>
          <p:spPr>
            <a:xfrm>
              <a:off x="131927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3"/>
            <p:cNvSpPr/>
            <p:nvPr/>
          </p:nvSpPr>
          <p:spPr>
            <a:xfrm>
              <a:off x="1411200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3"/>
            <p:cNvSpPr/>
            <p:nvPr/>
          </p:nvSpPr>
          <p:spPr>
            <a:xfrm>
              <a:off x="150300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"/>
            <p:cNvSpPr/>
            <p:nvPr/>
          </p:nvSpPr>
          <p:spPr>
            <a:xfrm>
              <a:off x="15947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"/>
            <p:cNvSpPr/>
            <p:nvPr/>
          </p:nvSpPr>
          <p:spPr>
            <a:xfrm>
              <a:off x="16866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"/>
            <p:cNvSpPr/>
            <p:nvPr/>
          </p:nvSpPr>
          <p:spPr>
            <a:xfrm>
              <a:off x="17784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"/>
            <p:cNvSpPr/>
            <p:nvPr/>
          </p:nvSpPr>
          <p:spPr>
            <a:xfrm>
              <a:off x="187037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"/>
            <p:cNvSpPr/>
            <p:nvPr/>
          </p:nvSpPr>
          <p:spPr>
            <a:xfrm>
              <a:off x="19621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3"/>
            <p:cNvSpPr/>
            <p:nvPr/>
          </p:nvSpPr>
          <p:spPr>
            <a:xfrm>
              <a:off x="2054075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3"/>
            <p:cNvSpPr/>
            <p:nvPr/>
          </p:nvSpPr>
          <p:spPr>
            <a:xfrm>
              <a:off x="21458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3"/>
            <p:cNvSpPr/>
            <p:nvPr/>
          </p:nvSpPr>
          <p:spPr>
            <a:xfrm>
              <a:off x="2237800" y="53305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3"/>
            <p:cNvSpPr/>
            <p:nvPr/>
          </p:nvSpPr>
          <p:spPr>
            <a:xfrm>
              <a:off x="23295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3"/>
            <p:cNvSpPr/>
            <p:nvPr/>
          </p:nvSpPr>
          <p:spPr>
            <a:xfrm>
              <a:off x="242132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3"/>
            <p:cNvSpPr/>
            <p:nvPr/>
          </p:nvSpPr>
          <p:spPr>
            <a:xfrm>
              <a:off x="25132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3"/>
            <p:cNvSpPr/>
            <p:nvPr/>
          </p:nvSpPr>
          <p:spPr>
            <a:xfrm>
              <a:off x="260500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3"/>
            <p:cNvSpPr/>
            <p:nvPr/>
          </p:nvSpPr>
          <p:spPr>
            <a:xfrm>
              <a:off x="26969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3"/>
            <p:cNvSpPr/>
            <p:nvPr/>
          </p:nvSpPr>
          <p:spPr>
            <a:xfrm>
              <a:off x="27887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3"/>
            <p:cNvSpPr/>
            <p:nvPr/>
          </p:nvSpPr>
          <p:spPr>
            <a:xfrm>
              <a:off x="28806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3"/>
            <p:cNvSpPr/>
            <p:nvPr/>
          </p:nvSpPr>
          <p:spPr>
            <a:xfrm>
              <a:off x="297242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3"/>
            <p:cNvSpPr/>
            <p:nvPr/>
          </p:nvSpPr>
          <p:spPr>
            <a:xfrm>
              <a:off x="30643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3"/>
            <p:cNvSpPr/>
            <p:nvPr/>
          </p:nvSpPr>
          <p:spPr>
            <a:xfrm>
              <a:off x="31561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"/>
            <p:cNvSpPr/>
            <p:nvPr/>
          </p:nvSpPr>
          <p:spPr>
            <a:xfrm>
              <a:off x="32478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"/>
            <p:cNvSpPr/>
            <p:nvPr/>
          </p:nvSpPr>
          <p:spPr>
            <a:xfrm>
              <a:off x="333985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"/>
            <p:cNvSpPr/>
            <p:nvPr/>
          </p:nvSpPr>
          <p:spPr>
            <a:xfrm>
              <a:off x="343157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"/>
            <p:cNvSpPr/>
            <p:nvPr/>
          </p:nvSpPr>
          <p:spPr>
            <a:xfrm>
              <a:off x="35235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"/>
            <p:cNvSpPr/>
            <p:nvPr/>
          </p:nvSpPr>
          <p:spPr>
            <a:xfrm>
              <a:off x="6764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"/>
            <p:cNvSpPr/>
            <p:nvPr/>
          </p:nvSpPr>
          <p:spPr>
            <a:xfrm>
              <a:off x="76832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"/>
            <p:cNvSpPr/>
            <p:nvPr/>
          </p:nvSpPr>
          <p:spPr>
            <a:xfrm>
              <a:off x="860125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"/>
            <p:cNvSpPr/>
            <p:nvPr/>
          </p:nvSpPr>
          <p:spPr>
            <a:xfrm>
              <a:off x="9518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3"/>
            <p:cNvSpPr/>
            <p:nvPr/>
          </p:nvSpPr>
          <p:spPr>
            <a:xfrm>
              <a:off x="104382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3"/>
            <p:cNvSpPr/>
            <p:nvPr/>
          </p:nvSpPr>
          <p:spPr>
            <a:xfrm>
              <a:off x="11355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3"/>
            <p:cNvSpPr/>
            <p:nvPr/>
          </p:nvSpPr>
          <p:spPr>
            <a:xfrm>
              <a:off x="1227500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3"/>
            <p:cNvSpPr/>
            <p:nvPr/>
          </p:nvSpPr>
          <p:spPr>
            <a:xfrm>
              <a:off x="131927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3"/>
            <p:cNvSpPr/>
            <p:nvPr/>
          </p:nvSpPr>
          <p:spPr>
            <a:xfrm>
              <a:off x="1411200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"/>
            <p:cNvSpPr/>
            <p:nvPr/>
          </p:nvSpPr>
          <p:spPr>
            <a:xfrm>
              <a:off x="150300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3"/>
            <p:cNvSpPr/>
            <p:nvPr/>
          </p:nvSpPr>
          <p:spPr>
            <a:xfrm>
              <a:off x="15947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3"/>
            <p:cNvSpPr/>
            <p:nvPr/>
          </p:nvSpPr>
          <p:spPr>
            <a:xfrm>
              <a:off x="16866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3"/>
            <p:cNvSpPr/>
            <p:nvPr/>
          </p:nvSpPr>
          <p:spPr>
            <a:xfrm>
              <a:off x="17784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3"/>
            <p:cNvSpPr/>
            <p:nvPr/>
          </p:nvSpPr>
          <p:spPr>
            <a:xfrm>
              <a:off x="187037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3"/>
            <p:cNvSpPr/>
            <p:nvPr/>
          </p:nvSpPr>
          <p:spPr>
            <a:xfrm>
              <a:off x="19621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"/>
            <p:cNvSpPr/>
            <p:nvPr/>
          </p:nvSpPr>
          <p:spPr>
            <a:xfrm>
              <a:off x="2054075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"/>
            <p:cNvSpPr/>
            <p:nvPr/>
          </p:nvSpPr>
          <p:spPr>
            <a:xfrm>
              <a:off x="21458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"/>
            <p:cNvSpPr/>
            <p:nvPr/>
          </p:nvSpPr>
          <p:spPr>
            <a:xfrm>
              <a:off x="2237800" y="54225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"/>
            <p:cNvSpPr/>
            <p:nvPr/>
          </p:nvSpPr>
          <p:spPr>
            <a:xfrm>
              <a:off x="23295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"/>
            <p:cNvSpPr/>
            <p:nvPr/>
          </p:nvSpPr>
          <p:spPr>
            <a:xfrm>
              <a:off x="242132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3"/>
            <p:cNvSpPr/>
            <p:nvPr/>
          </p:nvSpPr>
          <p:spPr>
            <a:xfrm>
              <a:off x="25132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"/>
            <p:cNvSpPr/>
            <p:nvPr/>
          </p:nvSpPr>
          <p:spPr>
            <a:xfrm>
              <a:off x="260500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"/>
            <p:cNvSpPr/>
            <p:nvPr/>
          </p:nvSpPr>
          <p:spPr>
            <a:xfrm>
              <a:off x="26969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"/>
            <p:cNvSpPr/>
            <p:nvPr/>
          </p:nvSpPr>
          <p:spPr>
            <a:xfrm>
              <a:off x="27887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"/>
            <p:cNvSpPr/>
            <p:nvPr/>
          </p:nvSpPr>
          <p:spPr>
            <a:xfrm>
              <a:off x="28806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"/>
            <p:cNvSpPr/>
            <p:nvPr/>
          </p:nvSpPr>
          <p:spPr>
            <a:xfrm>
              <a:off x="297242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3"/>
            <p:cNvSpPr/>
            <p:nvPr/>
          </p:nvSpPr>
          <p:spPr>
            <a:xfrm>
              <a:off x="30643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3"/>
            <p:cNvSpPr/>
            <p:nvPr/>
          </p:nvSpPr>
          <p:spPr>
            <a:xfrm>
              <a:off x="31561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3"/>
            <p:cNvSpPr/>
            <p:nvPr/>
          </p:nvSpPr>
          <p:spPr>
            <a:xfrm>
              <a:off x="32478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"/>
            <p:cNvSpPr/>
            <p:nvPr/>
          </p:nvSpPr>
          <p:spPr>
            <a:xfrm>
              <a:off x="333985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3"/>
            <p:cNvSpPr/>
            <p:nvPr/>
          </p:nvSpPr>
          <p:spPr>
            <a:xfrm>
              <a:off x="343157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3"/>
            <p:cNvSpPr/>
            <p:nvPr/>
          </p:nvSpPr>
          <p:spPr>
            <a:xfrm>
              <a:off x="35235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3"/>
            <p:cNvSpPr/>
            <p:nvPr/>
          </p:nvSpPr>
          <p:spPr>
            <a:xfrm>
              <a:off x="635875" y="53366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"/>
            <p:cNvSpPr/>
            <p:nvPr/>
          </p:nvSpPr>
          <p:spPr>
            <a:xfrm>
              <a:off x="635875" y="54284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"/>
            <p:cNvSpPr/>
            <p:nvPr/>
          </p:nvSpPr>
          <p:spPr>
            <a:xfrm>
              <a:off x="635875" y="52447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3"/>
            <p:cNvSpPr/>
            <p:nvPr/>
          </p:nvSpPr>
          <p:spPr>
            <a:xfrm>
              <a:off x="635875" y="5152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3"/>
            <p:cNvSpPr/>
            <p:nvPr/>
          </p:nvSpPr>
          <p:spPr>
            <a:xfrm>
              <a:off x="635875" y="50610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"/>
            <p:cNvSpPr/>
            <p:nvPr/>
          </p:nvSpPr>
          <p:spPr>
            <a:xfrm>
              <a:off x="635875" y="49692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"/>
            <p:cNvSpPr/>
            <p:nvPr/>
          </p:nvSpPr>
          <p:spPr>
            <a:xfrm>
              <a:off x="635875" y="487730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"/>
            <p:cNvSpPr/>
            <p:nvPr/>
          </p:nvSpPr>
          <p:spPr>
            <a:xfrm>
              <a:off x="635875" y="47855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"/>
            <p:cNvSpPr/>
            <p:nvPr/>
          </p:nvSpPr>
          <p:spPr>
            <a:xfrm>
              <a:off x="635875" y="4693575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"/>
            <p:cNvSpPr/>
            <p:nvPr/>
          </p:nvSpPr>
          <p:spPr>
            <a:xfrm>
              <a:off x="635875" y="46018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"/>
            <p:cNvSpPr/>
            <p:nvPr/>
          </p:nvSpPr>
          <p:spPr>
            <a:xfrm>
              <a:off x="635875" y="451010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"/>
            <p:cNvSpPr/>
            <p:nvPr/>
          </p:nvSpPr>
          <p:spPr>
            <a:xfrm>
              <a:off x="635875" y="44181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3"/>
            <p:cNvSpPr/>
            <p:nvPr/>
          </p:nvSpPr>
          <p:spPr>
            <a:xfrm>
              <a:off x="635875" y="43263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3"/>
            <p:cNvSpPr/>
            <p:nvPr/>
          </p:nvSpPr>
          <p:spPr>
            <a:xfrm>
              <a:off x="635875" y="42344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"/>
            <p:cNvSpPr/>
            <p:nvPr/>
          </p:nvSpPr>
          <p:spPr>
            <a:xfrm>
              <a:off x="635875" y="41426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"/>
            <p:cNvSpPr/>
            <p:nvPr/>
          </p:nvSpPr>
          <p:spPr>
            <a:xfrm>
              <a:off x="635875" y="40507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"/>
            <p:cNvSpPr/>
            <p:nvPr/>
          </p:nvSpPr>
          <p:spPr>
            <a:xfrm>
              <a:off x="635875" y="395895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"/>
            <p:cNvSpPr/>
            <p:nvPr/>
          </p:nvSpPr>
          <p:spPr>
            <a:xfrm>
              <a:off x="635875" y="3867025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"/>
            <p:cNvSpPr/>
            <p:nvPr/>
          </p:nvSpPr>
          <p:spPr>
            <a:xfrm>
              <a:off x="635875" y="37752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"/>
            <p:cNvSpPr/>
            <p:nvPr/>
          </p:nvSpPr>
          <p:spPr>
            <a:xfrm>
              <a:off x="635875" y="36835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"/>
            <p:cNvSpPr/>
            <p:nvPr/>
          </p:nvSpPr>
          <p:spPr>
            <a:xfrm>
              <a:off x="635875" y="35915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3"/>
            <p:cNvSpPr/>
            <p:nvPr/>
          </p:nvSpPr>
          <p:spPr>
            <a:xfrm>
              <a:off x="635875" y="34998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3"/>
            <p:cNvSpPr/>
            <p:nvPr/>
          </p:nvSpPr>
          <p:spPr>
            <a:xfrm>
              <a:off x="635875" y="34078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3"/>
            <p:cNvSpPr/>
            <p:nvPr/>
          </p:nvSpPr>
          <p:spPr>
            <a:xfrm>
              <a:off x="635875" y="33160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3"/>
            <p:cNvSpPr/>
            <p:nvPr/>
          </p:nvSpPr>
          <p:spPr>
            <a:xfrm>
              <a:off x="635875" y="32241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3"/>
            <p:cNvSpPr/>
            <p:nvPr/>
          </p:nvSpPr>
          <p:spPr>
            <a:xfrm>
              <a:off x="635875" y="31324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3"/>
            <p:cNvSpPr/>
            <p:nvPr/>
          </p:nvSpPr>
          <p:spPr>
            <a:xfrm>
              <a:off x="635875" y="304045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3"/>
            <p:cNvSpPr/>
            <p:nvPr/>
          </p:nvSpPr>
          <p:spPr>
            <a:xfrm>
              <a:off x="635875" y="29487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3"/>
            <p:cNvSpPr/>
            <p:nvPr/>
          </p:nvSpPr>
          <p:spPr>
            <a:xfrm>
              <a:off x="635875" y="285690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3"/>
            <p:cNvSpPr/>
            <p:nvPr/>
          </p:nvSpPr>
          <p:spPr>
            <a:xfrm>
              <a:off x="635875" y="2764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3"/>
            <p:cNvSpPr/>
            <p:nvPr/>
          </p:nvSpPr>
          <p:spPr>
            <a:xfrm>
              <a:off x="635875" y="26732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3"/>
            <p:cNvSpPr/>
            <p:nvPr/>
          </p:nvSpPr>
          <p:spPr>
            <a:xfrm>
              <a:off x="635875" y="25812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3"/>
            <p:cNvSpPr/>
            <p:nvPr/>
          </p:nvSpPr>
          <p:spPr>
            <a:xfrm>
              <a:off x="635875" y="24895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3"/>
            <p:cNvSpPr/>
            <p:nvPr/>
          </p:nvSpPr>
          <p:spPr>
            <a:xfrm>
              <a:off x="635875" y="2397575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3"/>
            <p:cNvSpPr/>
            <p:nvPr/>
          </p:nvSpPr>
          <p:spPr>
            <a:xfrm>
              <a:off x="635875" y="230582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3"/>
            <p:cNvSpPr/>
            <p:nvPr/>
          </p:nvSpPr>
          <p:spPr>
            <a:xfrm>
              <a:off x="635875" y="2213850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3"/>
            <p:cNvSpPr/>
            <p:nvPr/>
          </p:nvSpPr>
          <p:spPr>
            <a:xfrm>
              <a:off x="635875" y="21221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"/>
            <p:cNvSpPr/>
            <p:nvPr/>
          </p:nvSpPr>
          <p:spPr>
            <a:xfrm>
              <a:off x="635875" y="20303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"/>
            <p:cNvSpPr/>
            <p:nvPr/>
          </p:nvSpPr>
          <p:spPr>
            <a:xfrm>
              <a:off x="635875" y="19384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"/>
            <p:cNvSpPr/>
            <p:nvPr/>
          </p:nvSpPr>
          <p:spPr>
            <a:xfrm>
              <a:off x="635875" y="18466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"/>
            <p:cNvSpPr/>
            <p:nvPr/>
          </p:nvSpPr>
          <p:spPr>
            <a:xfrm>
              <a:off x="635875" y="17546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"/>
            <p:cNvSpPr/>
            <p:nvPr/>
          </p:nvSpPr>
          <p:spPr>
            <a:xfrm>
              <a:off x="635875" y="16629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3"/>
            <p:cNvSpPr/>
            <p:nvPr/>
          </p:nvSpPr>
          <p:spPr>
            <a:xfrm>
              <a:off x="635875" y="1571025"/>
              <a:ext cx="2940550" cy="1600"/>
            </a:xfrm>
            <a:custGeom>
              <a:avLst/>
              <a:gdLst/>
              <a:ahLst/>
              <a:cxnLst/>
              <a:rect l="l" t="t" r="r" b="b"/>
              <a:pathLst>
                <a:path w="117622" h="64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3"/>
            <p:cNvSpPr/>
            <p:nvPr/>
          </p:nvSpPr>
          <p:spPr>
            <a:xfrm>
              <a:off x="635875" y="14792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3"/>
            <p:cNvSpPr/>
            <p:nvPr/>
          </p:nvSpPr>
          <p:spPr>
            <a:xfrm>
              <a:off x="635875" y="13874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"/>
            <p:cNvSpPr/>
            <p:nvPr/>
          </p:nvSpPr>
          <p:spPr>
            <a:xfrm>
              <a:off x="635875" y="12955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3"/>
            <p:cNvSpPr/>
            <p:nvPr/>
          </p:nvSpPr>
          <p:spPr>
            <a:xfrm>
              <a:off x="635875" y="12037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3"/>
            <p:cNvSpPr/>
            <p:nvPr/>
          </p:nvSpPr>
          <p:spPr>
            <a:xfrm>
              <a:off x="635875" y="11118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3"/>
            <p:cNvSpPr/>
            <p:nvPr/>
          </p:nvSpPr>
          <p:spPr>
            <a:xfrm>
              <a:off x="7737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3"/>
            <p:cNvSpPr/>
            <p:nvPr/>
          </p:nvSpPr>
          <p:spPr>
            <a:xfrm>
              <a:off x="6819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"/>
            <p:cNvSpPr/>
            <p:nvPr/>
          </p:nvSpPr>
          <p:spPr>
            <a:xfrm>
              <a:off x="8656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"/>
            <p:cNvSpPr/>
            <p:nvPr/>
          </p:nvSpPr>
          <p:spPr>
            <a:xfrm>
              <a:off x="95740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"/>
            <p:cNvSpPr/>
            <p:nvPr/>
          </p:nvSpPr>
          <p:spPr>
            <a:xfrm>
              <a:off x="1049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"/>
            <p:cNvSpPr/>
            <p:nvPr/>
          </p:nvSpPr>
          <p:spPr>
            <a:xfrm>
              <a:off x="11411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"/>
            <p:cNvSpPr/>
            <p:nvPr/>
          </p:nvSpPr>
          <p:spPr>
            <a:xfrm>
              <a:off x="1232875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"/>
            <p:cNvSpPr/>
            <p:nvPr/>
          </p:nvSpPr>
          <p:spPr>
            <a:xfrm>
              <a:off x="13248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3"/>
            <p:cNvSpPr/>
            <p:nvPr/>
          </p:nvSpPr>
          <p:spPr>
            <a:xfrm>
              <a:off x="14165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3"/>
            <p:cNvSpPr/>
            <p:nvPr/>
          </p:nvSpPr>
          <p:spPr>
            <a:xfrm>
              <a:off x="150855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"/>
            <p:cNvSpPr/>
            <p:nvPr/>
          </p:nvSpPr>
          <p:spPr>
            <a:xfrm>
              <a:off x="16003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3"/>
            <p:cNvSpPr/>
            <p:nvPr/>
          </p:nvSpPr>
          <p:spPr>
            <a:xfrm>
              <a:off x="16922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3"/>
            <p:cNvSpPr/>
            <p:nvPr/>
          </p:nvSpPr>
          <p:spPr>
            <a:xfrm>
              <a:off x="17840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3"/>
            <p:cNvSpPr/>
            <p:nvPr/>
          </p:nvSpPr>
          <p:spPr>
            <a:xfrm>
              <a:off x="1875750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3"/>
            <p:cNvSpPr/>
            <p:nvPr/>
          </p:nvSpPr>
          <p:spPr>
            <a:xfrm>
              <a:off x="19677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3"/>
            <p:cNvSpPr/>
            <p:nvPr/>
          </p:nvSpPr>
          <p:spPr>
            <a:xfrm>
              <a:off x="2059450" y="1065050"/>
              <a:ext cx="1675" cy="4410900"/>
            </a:xfrm>
            <a:custGeom>
              <a:avLst/>
              <a:gdLst/>
              <a:ahLst/>
              <a:cxnLst/>
              <a:rect l="l" t="t" r="r" b="b"/>
              <a:pathLst>
                <a:path w="67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"/>
            <p:cNvSpPr/>
            <p:nvPr/>
          </p:nvSpPr>
          <p:spPr>
            <a:xfrm>
              <a:off x="21514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"/>
            <p:cNvSpPr/>
            <p:nvPr/>
          </p:nvSpPr>
          <p:spPr>
            <a:xfrm>
              <a:off x="2243175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"/>
            <p:cNvSpPr/>
            <p:nvPr/>
          </p:nvSpPr>
          <p:spPr>
            <a:xfrm>
              <a:off x="23350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"/>
            <p:cNvSpPr/>
            <p:nvPr/>
          </p:nvSpPr>
          <p:spPr>
            <a:xfrm>
              <a:off x="24268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"/>
            <p:cNvSpPr/>
            <p:nvPr/>
          </p:nvSpPr>
          <p:spPr>
            <a:xfrm>
              <a:off x="25188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"/>
            <p:cNvSpPr/>
            <p:nvPr/>
          </p:nvSpPr>
          <p:spPr>
            <a:xfrm>
              <a:off x="26106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"/>
            <p:cNvSpPr/>
            <p:nvPr/>
          </p:nvSpPr>
          <p:spPr>
            <a:xfrm>
              <a:off x="27023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5" y="17643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"/>
            <p:cNvSpPr/>
            <p:nvPr/>
          </p:nvSpPr>
          <p:spPr>
            <a:xfrm>
              <a:off x="279425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"/>
            <p:cNvSpPr/>
            <p:nvPr/>
          </p:nvSpPr>
          <p:spPr>
            <a:xfrm>
              <a:off x="2886050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"/>
            <p:cNvSpPr/>
            <p:nvPr/>
          </p:nvSpPr>
          <p:spPr>
            <a:xfrm>
              <a:off x="297797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3"/>
            <p:cNvSpPr/>
            <p:nvPr/>
          </p:nvSpPr>
          <p:spPr>
            <a:xfrm>
              <a:off x="30697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3"/>
            <p:cNvSpPr/>
            <p:nvPr/>
          </p:nvSpPr>
          <p:spPr>
            <a:xfrm>
              <a:off x="31616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3"/>
            <p:cNvSpPr/>
            <p:nvPr/>
          </p:nvSpPr>
          <p:spPr>
            <a:xfrm>
              <a:off x="325342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3"/>
            <p:cNvSpPr/>
            <p:nvPr/>
          </p:nvSpPr>
          <p:spPr>
            <a:xfrm>
              <a:off x="3345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3"/>
            <p:cNvSpPr/>
            <p:nvPr/>
          </p:nvSpPr>
          <p:spPr>
            <a:xfrm>
              <a:off x="343712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3"/>
            <p:cNvSpPr/>
            <p:nvPr/>
          </p:nvSpPr>
          <p:spPr>
            <a:xfrm>
              <a:off x="35289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4" name="Google Shape;3304;p3"/>
          <p:cNvSpPr txBox="1">
            <a:spLocks noGrp="1"/>
          </p:cNvSpPr>
          <p:nvPr>
            <p:ph type="title"/>
          </p:nvPr>
        </p:nvSpPr>
        <p:spPr>
          <a:xfrm>
            <a:off x="720000" y="2427410"/>
            <a:ext cx="50676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05" name="Google Shape;3305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96588"/>
            <a:ext cx="1256700" cy="956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06" name="Google Shape;3306;p3"/>
          <p:cNvSpPr txBox="1">
            <a:spLocks noGrp="1"/>
          </p:cNvSpPr>
          <p:nvPr>
            <p:ph type="subTitle" idx="1"/>
          </p:nvPr>
        </p:nvSpPr>
        <p:spPr>
          <a:xfrm>
            <a:off x="720000" y="3471913"/>
            <a:ext cx="5067600" cy="375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7" name="Google Shape;3307;p3"/>
          <p:cNvSpPr/>
          <p:nvPr/>
        </p:nvSpPr>
        <p:spPr>
          <a:xfrm>
            <a:off x="298276" y="242362"/>
            <a:ext cx="491917" cy="517164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437" name="Google Shape;3437;p6"/>
          <p:cNvGrpSpPr/>
          <p:nvPr/>
        </p:nvGrpSpPr>
        <p:grpSpPr>
          <a:xfrm rot="10800000">
            <a:off x="-91627" y="662838"/>
            <a:ext cx="347597" cy="4345456"/>
            <a:chOff x="-136402" y="-175976"/>
            <a:chExt cx="347597" cy="4345456"/>
          </a:xfrm>
        </p:grpSpPr>
        <p:sp>
          <p:nvSpPr>
            <p:cNvPr id="3438" name="Google Shape;3438;p6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6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6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6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6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6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6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6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6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6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6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6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6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6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6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6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6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6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6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5" name="Google Shape;3465;p6"/>
          <p:cNvGrpSpPr/>
          <p:nvPr/>
        </p:nvGrpSpPr>
        <p:grpSpPr>
          <a:xfrm rot="10800000">
            <a:off x="-91627" y="662842"/>
            <a:ext cx="347597" cy="4345451"/>
            <a:chOff x="-136402" y="-175976"/>
            <a:chExt cx="347597" cy="4345451"/>
          </a:xfrm>
        </p:grpSpPr>
        <p:sp>
          <p:nvSpPr>
            <p:cNvPr id="3466" name="Google Shape;3466;p6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6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6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6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6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6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6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6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6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6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6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6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6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6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6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6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6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6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6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6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6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6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6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6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6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6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2" name="Google Shape;3492;p6"/>
          <p:cNvSpPr/>
          <p:nvPr/>
        </p:nvSpPr>
        <p:spPr>
          <a:xfrm rot="10800000">
            <a:off x="-91682" y="662842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3" name="Google Shape;3493;p6"/>
          <p:cNvSpPr/>
          <p:nvPr/>
        </p:nvSpPr>
        <p:spPr>
          <a:xfrm>
            <a:off x="8837625" y="874400"/>
            <a:ext cx="459300" cy="304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4" name="Google Shape;3494;p6"/>
          <p:cNvSpPr/>
          <p:nvPr/>
        </p:nvSpPr>
        <p:spPr>
          <a:xfrm>
            <a:off x="8338925" y="-159825"/>
            <a:ext cx="1896300" cy="1896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5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7" name="Google Shape;5177;p9"/>
          <p:cNvGrpSpPr/>
          <p:nvPr/>
        </p:nvGrpSpPr>
        <p:grpSpPr>
          <a:xfrm rot="5400000">
            <a:off x="1416205" y="-2099758"/>
            <a:ext cx="6311597" cy="9467556"/>
            <a:chOff x="635875" y="1065050"/>
            <a:chExt cx="2940550" cy="4410900"/>
          </a:xfrm>
        </p:grpSpPr>
        <p:sp>
          <p:nvSpPr>
            <p:cNvPr id="5178" name="Google Shape;5178;p9"/>
            <p:cNvSpPr/>
            <p:nvPr/>
          </p:nvSpPr>
          <p:spPr>
            <a:xfrm>
              <a:off x="6764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9"/>
            <p:cNvSpPr/>
            <p:nvPr/>
          </p:nvSpPr>
          <p:spPr>
            <a:xfrm>
              <a:off x="76832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9"/>
            <p:cNvSpPr/>
            <p:nvPr/>
          </p:nvSpPr>
          <p:spPr>
            <a:xfrm>
              <a:off x="860125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9"/>
            <p:cNvSpPr/>
            <p:nvPr/>
          </p:nvSpPr>
          <p:spPr>
            <a:xfrm>
              <a:off x="9518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9"/>
            <p:cNvSpPr/>
            <p:nvPr/>
          </p:nvSpPr>
          <p:spPr>
            <a:xfrm>
              <a:off x="104382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9"/>
            <p:cNvSpPr/>
            <p:nvPr/>
          </p:nvSpPr>
          <p:spPr>
            <a:xfrm>
              <a:off x="11355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9"/>
            <p:cNvSpPr/>
            <p:nvPr/>
          </p:nvSpPr>
          <p:spPr>
            <a:xfrm>
              <a:off x="1227500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9"/>
            <p:cNvSpPr/>
            <p:nvPr/>
          </p:nvSpPr>
          <p:spPr>
            <a:xfrm>
              <a:off x="131927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9"/>
            <p:cNvSpPr/>
            <p:nvPr/>
          </p:nvSpPr>
          <p:spPr>
            <a:xfrm>
              <a:off x="1411200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9"/>
            <p:cNvSpPr/>
            <p:nvPr/>
          </p:nvSpPr>
          <p:spPr>
            <a:xfrm>
              <a:off x="150300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9"/>
            <p:cNvSpPr/>
            <p:nvPr/>
          </p:nvSpPr>
          <p:spPr>
            <a:xfrm>
              <a:off x="15947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9"/>
            <p:cNvSpPr/>
            <p:nvPr/>
          </p:nvSpPr>
          <p:spPr>
            <a:xfrm>
              <a:off x="16866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9"/>
            <p:cNvSpPr/>
            <p:nvPr/>
          </p:nvSpPr>
          <p:spPr>
            <a:xfrm>
              <a:off x="17784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9"/>
            <p:cNvSpPr/>
            <p:nvPr/>
          </p:nvSpPr>
          <p:spPr>
            <a:xfrm>
              <a:off x="187037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9"/>
            <p:cNvSpPr/>
            <p:nvPr/>
          </p:nvSpPr>
          <p:spPr>
            <a:xfrm>
              <a:off x="19621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9"/>
            <p:cNvSpPr/>
            <p:nvPr/>
          </p:nvSpPr>
          <p:spPr>
            <a:xfrm>
              <a:off x="2054075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9"/>
            <p:cNvSpPr/>
            <p:nvPr/>
          </p:nvSpPr>
          <p:spPr>
            <a:xfrm>
              <a:off x="21458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9"/>
            <p:cNvSpPr/>
            <p:nvPr/>
          </p:nvSpPr>
          <p:spPr>
            <a:xfrm>
              <a:off x="2237800" y="11059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9"/>
            <p:cNvSpPr/>
            <p:nvPr/>
          </p:nvSpPr>
          <p:spPr>
            <a:xfrm>
              <a:off x="23295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9"/>
            <p:cNvSpPr/>
            <p:nvPr/>
          </p:nvSpPr>
          <p:spPr>
            <a:xfrm>
              <a:off x="242132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9"/>
            <p:cNvSpPr/>
            <p:nvPr/>
          </p:nvSpPr>
          <p:spPr>
            <a:xfrm>
              <a:off x="25132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9"/>
            <p:cNvSpPr/>
            <p:nvPr/>
          </p:nvSpPr>
          <p:spPr>
            <a:xfrm>
              <a:off x="260500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9"/>
            <p:cNvSpPr/>
            <p:nvPr/>
          </p:nvSpPr>
          <p:spPr>
            <a:xfrm>
              <a:off x="26969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9"/>
            <p:cNvSpPr/>
            <p:nvPr/>
          </p:nvSpPr>
          <p:spPr>
            <a:xfrm>
              <a:off x="27887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9"/>
            <p:cNvSpPr/>
            <p:nvPr/>
          </p:nvSpPr>
          <p:spPr>
            <a:xfrm>
              <a:off x="28806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9"/>
            <p:cNvSpPr/>
            <p:nvPr/>
          </p:nvSpPr>
          <p:spPr>
            <a:xfrm>
              <a:off x="297242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9"/>
            <p:cNvSpPr/>
            <p:nvPr/>
          </p:nvSpPr>
          <p:spPr>
            <a:xfrm>
              <a:off x="30643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9"/>
            <p:cNvSpPr/>
            <p:nvPr/>
          </p:nvSpPr>
          <p:spPr>
            <a:xfrm>
              <a:off x="31561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9"/>
            <p:cNvSpPr/>
            <p:nvPr/>
          </p:nvSpPr>
          <p:spPr>
            <a:xfrm>
              <a:off x="32478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9"/>
            <p:cNvSpPr/>
            <p:nvPr/>
          </p:nvSpPr>
          <p:spPr>
            <a:xfrm>
              <a:off x="333985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9"/>
            <p:cNvSpPr/>
            <p:nvPr/>
          </p:nvSpPr>
          <p:spPr>
            <a:xfrm>
              <a:off x="343157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9"/>
            <p:cNvSpPr/>
            <p:nvPr/>
          </p:nvSpPr>
          <p:spPr>
            <a:xfrm>
              <a:off x="35235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9"/>
            <p:cNvSpPr/>
            <p:nvPr/>
          </p:nvSpPr>
          <p:spPr>
            <a:xfrm>
              <a:off x="6764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9"/>
            <p:cNvSpPr/>
            <p:nvPr/>
          </p:nvSpPr>
          <p:spPr>
            <a:xfrm>
              <a:off x="76832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9"/>
            <p:cNvSpPr/>
            <p:nvPr/>
          </p:nvSpPr>
          <p:spPr>
            <a:xfrm>
              <a:off x="860125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9"/>
            <p:cNvSpPr/>
            <p:nvPr/>
          </p:nvSpPr>
          <p:spPr>
            <a:xfrm>
              <a:off x="9518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9"/>
            <p:cNvSpPr/>
            <p:nvPr/>
          </p:nvSpPr>
          <p:spPr>
            <a:xfrm>
              <a:off x="104382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9"/>
            <p:cNvSpPr/>
            <p:nvPr/>
          </p:nvSpPr>
          <p:spPr>
            <a:xfrm>
              <a:off x="11355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9"/>
            <p:cNvSpPr/>
            <p:nvPr/>
          </p:nvSpPr>
          <p:spPr>
            <a:xfrm>
              <a:off x="1227500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9"/>
            <p:cNvSpPr/>
            <p:nvPr/>
          </p:nvSpPr>
          <p:spPr>
            <a:xfrm>
              <a:off x="131927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9"/>
            <p:cNvSpPr/>
            <p:nvPr/>
          </p:nvSpPr>
          <p:spPr>
            <a:xfrm>
              <a:off x="1411200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9"/>
            <p:cNvSpPr/>
            <p:nvPr/>
          </p:nvSpPr>
          <p:spPr>
            <a:xfrm>
              <a:off x="150300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9"/>
            <p:cNvSpPr/>
            <p:nvPr/>
          </p:nvSpPr>
          <p:spPr>
            <a:xfrm>
              <a:off x="15947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9"/>
            <p:cNvSpPr/>
            <p:nvPr/>
          </p:nvSpPr>
          <p:spPr>
            <a:xfrm>
              <a:off x="16866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9"/>
            <p:cNvSpPr/>
            <p:nvPr/>
          </p:nvSpPr>
          <p:spPr>
            <a:xfrm>
              <a:off x="17784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9"/>
            <p:cNvSpPr/>
            <p:nvPr/>
          </p:nvSpPr>
          <p:spPr>
            <a:xfrm>
              <a:off x="187037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9"/>
            <p:cNvSpPr/>
            <p:nvPr/>
          </p:nvSpPr>
          <p:spPr>
            <a:xfrm>
              <a:off x="19621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9"/>
            <p:cNvSpPr/>
            <p:nvPr/>
          </p:nvSpPr>
          <p:spPr>
            <a:xfrm>
              <a:off x="2054075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9"/>
            <p:cNvSpPr/>
            <p:nvPr/>
          </p:nvSpPr>
          <p:spPr>
            <a:xfrm>
              <a:off x="21458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9"/>
            <p:cNvSpPr/>
            <p:nvPr/>
          </p:nvSpPr>
          <p:spPr>
            <a:xfrm>
              <a:off x="2237800" y="11978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9"/>
            <p:cNvSpPr/>
            <p:nvPr/>
          </p:nvSpPr>
          <p:spPr>
            <a:xfrm>
              <a:off x="23295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9"/>
            <p:cNvSpPr/>
            <p:nvPr/>
          </p:nvSpPr>
          <p:spPr>
            <a:xfrm>
              <a:off x="242132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9"/>
            <p:cNvSpPr/>
            <p:nvPr/>
          </p:nvSpPr>
          <p:spPr>
            <a:xfrm>
              <a:off x="25132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9"/>
            <p:cNvSpPr/>
            <p:nvPr/>
          </p:nvSpPr>
          <p:spPr>
            <a:xfrm>
              <a:off x="260500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9"/>
            <p:cNvSpPr/>
            <p:nvPr/>
          </p:nvSpPr>
          <p:spPr>
            <a:xfrm>
              <a:off x="26969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9"/>
            <p:cNvSpPr/>
            <p:nvPr/>
          </p:nvSpPr>
          <p:spPr>
            <a:xfrm>
              <a:off x="27887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9"/>
            <p:cNvSpPr/>
            <p:nvPr/>
          </p:nvSpPr>
          <p:spPr>
            <a:xfrm>
              <a:off x="28806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9"/>
            <p:cNvSpPr/>
            <p:nvPr/>
          </p:nvSpPr>
          <p:spPr>
            <a:xfrm>
              <a:off x="297242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9"/>
            <p:cNvSpPr/>
            <p:nvPr/>
          </p:nvSpPr>
          <p:spPr>
            <a:xfrm>
              <a:off x="30643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9"/>
            <p:cNvSpPr/>
            <p:nvPr/>
          </p:nvSpPr>
          <p:spPr>
            <a:xfrm>
              <a:off x="31561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9"/>
            <p:cNvSpPr/>
            <p:nvPr/>
          </p:nvSpPr>
          <p:spPr>
            <a:xfrm>
              <a:off x="32478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9"/>
            <p:cNvSpPr/>
            <p:nvPr/>
          </p:nvSpPr>
          <p:spPr>
            <a:xfrm>
              <a:off x="333985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9"/>
            <p:cNvSpPr/>
            <p:nvPr/>
          </p:nvSpPr>
          <p:spPr>
            <a:xfrm>
              <a:off x="343157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9"/>
            <p:cNvSpPr/>
            <p:nvPr/>
          </p:nvSpPr>
          <p:spPr>
            <a:xfrm>
              <a:off x="35235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9"/>
            <p:cNvSpPr/>
            <p:nvPr/>
          </p:nvSpPr>
          <p:spPr>
            <a:xfrm>
              <a:off x="6764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9"/>
            <p:cNvSpPr/>
            <p:nvPr/>
          </p:nvSpPr>
          <p:spPr>
            <a:xfrm>
              <a:off x="76832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9"/>
            <p:cNvSpPr/>
            <p:nvPr/>
          </p:nvSpPr>
          <p:spPr>
            <a:xfrm>
              <a:off x="860125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9"/>
            <p:cNvSpPr/>
            <p:nvPr/>
          </p:nvSpPr>
          <p:spPr>
            <a:xfrm>
              <a:off x="9518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9"/>
            <p:cNvSpPr/>
            <p:nvPr/>
          </p:nvSpPr>
          <p:spPr>
            <a:xfrm>
              <a:off x="104382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9"/>
            <p:cNvSpPr/>
            <p:nvPr/>
          </p:nvSpPr>
          <p:spPr>
            <a:xfrm>
              <a:off x="11355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9"/>
            <p:cNvSpPr/>
            <p:nvPr/>
          </p:nvSpPr>
          <p:spPr>
            <a:xfrm>
              <a:off x="1227500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9"/>
            <p:cNvSpPr/>
            <p:nvPr/>
          </p:nvSpPr>
          <p:spPr>
            <a:xfrm>
              <a:off x="131927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9"/>
            <p:cNvSpPr/>
            <p:nvPr/>
          </p:nvSpPr>
          <p:spPr>
            <a:xfrm>
              <a:off x="1411200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9"/>
            <p:cNvSpPr/>
            <p:nvPr/>
          </p:nvSpPr>
          <p:spPr>
            <a:xfrm>
              <a:off x="150300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9"/>
            <p:cNvSpPr/>
            <p:nvPr/>
          </p:nvSpPr>
          <p:spPr>
            <a:xfrm>
              <a:off x="15947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9"/>
            <p:cNvSpPr/>
            <p:nvPr/>
          </p:nvSpPr>
          <p:spPr>
            <a:xfrm>
              <a:off x="16866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9"/>
            <p:cNvSpPr/>
            <p:nvPr/>
          </p:nvSpPr>
          <p:spPr>
            <a:xfrm>
              <a:off x="17784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9"/>
            <p:cNvSpPr/>
            <p:nvPr/>
          </p:nvSpPr>
          <p:spPr>
            <a:xfrm>
              <a:off x="187037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9"/>
            <p:cNvSpPr/>
            <p:nvPr/>
          </p:nvSpPr>
          <p:spPr>
            <a:xfrm>
              <a:off x="19621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9"/>
            <p:cNvSpPr/>
            <p:nvPr/>
          </p:nvSpPr>
          <p:spPr>
            <a:xfrm>
              <a:off x="2054075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9"/>
            <p:cNvSpPr/>
            <p:nvPr/>
          </p:nvSpPr>
          <p:spPr>
            <a:xfrm>
              <a:off x="21458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9"/>
            <p:cNvSpPr/>
            <p:nvPr/>
          </p:nvSpPr>
          <p:spPr>
            <a:xfrm>
              <a:off x="2237800" y="12896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9"/>
            <p:cNvSpPr/>
            <p:nvPr/>
          </p:nvSpPr>
          <p:spPr>
            <a:xfrm>
              <a:off x="23295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9"/>
            <p:cNvSpPr/>
            <p:nvPr/>
          </p:nvSpPr>
          <p:spPr>
            <a:xfrm>
              <a:off x="242132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9"/>
            <p:cNvSpPr/>
            <p:nvPr/>
          </p:nvSpPr>
          <p:spPr>
            <a:xfrm>
              <a:off x="25132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9"/>
            <p:cNvSpPr/>
            <p:nvPr/>
          </p:nvSpPr>
          <p:spPr>
            <a:xfrm>
              <a:off x="260500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9"/>
            <p:cNvSpPr/>
            <p:nvPr/>
          </p:nvSpPr>
          <p:spPr>
            <a:xfrm>
              <a:off x="26969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9"/>
            <p:cNvSpPr/>
            <p:nvPr/>
          </p:nvSpPr>
          <p:spPr>
            <a:xfrm>
              <a:off x="27887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9"/>
            <p:cNvSpPr/>
            <p:nvPr/>
          </p:nvSpPr>
          <p:spPr>
            <a:xfrm>
              <a:off x="28806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9"/>
            <p:cNvSpPr/>
            <p:nvPr/>
          </p:nvSpPr>
          <p:spPr>
            <a:xfrm>
              <a:off x="297242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9"/>
            <p:cNvSpPr/>
            <p:nvPr/>
          </p:nvSpPr>
          <p:spPr>
            <a:xfrm>
              <a:off x="30643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9"/>
            <p:cNvSpPr/>
            <p:nvPr/>
          </p:nvSpPr>
          <p:spPr>
            <a:xfrm>
              <a:off x="31561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9"/>
            <p:cNvSpPr/>
            <p:nvPr/>
          </p:nvSpPr>
          <p:spPr>
            <a:xfrm>
              <a:off x="32478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9"/>
            <p:cNvSpPr/>
            <p:nvPr/>
          </p:nvSpPr>
          <p:spPr>
            <a:xfrm>
              <a:off x="333985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9"/>
            <p:cNvSpPr/>
            <p:nvPr/>
          </p:nvSpPr>
          <p:spPr>
            <a:xfrm>
              <a:off x="343157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9"/>
            <p:cNvSpPr/>
            <p:nvPr/>
          </p:nvSpPr>
          <p:spPr>
            <a:xfrm>
              <a:off x="35235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9"/>
            <p:cNvSpPr/>
            <p:nvPr/>
          </p:nvSpPr>
          <p:spPr>
            <a:xfrm>
              <a:off x="6764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9"/>
            <p:cNvSpPr/>
            <p:nvPr/>
          </p:nvSpPr>
          <p:spPr>
            <a:xfrm>
              <a:off x="76832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9"/>
            <p:cNvSpPr/>
            <p:nvPr/>
          </p:nvSpPr>
          <p:spPr>
            <a:xfrm>
              <a:off x="860125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9"/>
            <p:cNvSpPr/>
            <p:nvPr/>
          </p:nvSpPr>
          <p:spPr>
            <a:xfrm>
              <a:off x="9518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9"/>
            <p:cNvSpPr/>
            <p:nvPr/>
          </p:nvSpPr>
          <p:spPr>
            <a:xfrm>
              <a:off x="104382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9"/>
            <p:cNvSpPr/>
            <p:nvPr/>
          </p:nvSpPr>
          <p:spPr>
            <a:xfrm>
              <a:off x="11355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9"/>
            <p:cNvSpPr/>
            <p:nvPr/>
          </p:nvSpPr>
          <p:spPr>
            <a:xfrm>
              <a:off x="1227500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1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9"/>
            <p:cNvSpPr/>
            <p:nvPr/>
          </p:nvSpPr>
          <p:spPr>
            <a:xfrm>
              <a:off x="131927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9"/>
            <p:cNvSpPr/>
            <p:nvPr/>
          </p:nvSpPr>
          <p:spPr>
            <a:xfrm>
              <a:off x="1411200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9"/>
            <p:cNvSpPr/>
            <p:nvPr/>
          </p:nvSpPr>
          <p:spPr>
            <a:xfrm>
              <a:off x="150300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0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9"/>
            <p:cNvSpPr/>
            <p:nvPr/>
          </p:nvSpPr>
          <p:spPr>
            <a:xfrm>
              <a:off x="15947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94" y="503"/>
                    <a:pt x="503" y="394"/>
                    <a:pt x="503" y="251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9"/>
            <p:cNvSpPr/>
            <p:nvPr/>
          </p:nvSpPr>
          <p:spPr>
            <a:xfrm>
              <a:off x="16866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9"/>
            <p:cNvSpPr/>
            <p:nvPr/>
          </p:nvSpPr>
          <p:spPr>
            <a:xfrm>
              <a:off x="17784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9"/>
            <p:cNvSpPr/>
            <p:nvPr/>
          </p:nvSpPr>
          <p:spPr>
            <a:xfrm>
              <a:off x="187037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9"/>
            <p:cNvSpPr/>
            <p:nvPr/>
          </p:nvSpPr>
          <p:spPr>
            <a:xfrm>
              <a:off x="19621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88" y="503"/>
                    <a:pt x="502" y="394"/>
                    <a:pt x="502" y="251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9"/>
            <p:cNvSpPr/>
            <p:nvPr/>
          </p:nvSpPr>
          <p:spPr>
            <a:xfrm>
              <a:off x="2054075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52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9"/>
            <p:cNvSpPr/>
            <p:nvPr/>
          </p:nvSpPr>
          <p:spPr>
            <a:xfrm>
              <a:off x="21458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9"/>
            <p:cNvSpPr/>
            <p:nvPr/>
          </p:nvSpPr>
          <p:spPr>
            <a:xfrm>
              <a:off x="2237800" y="138137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4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9"/>
            <p:cNvSpPr/>
            <p:nvPr/>
          </p:nvSpPr>
          <p:spPr>
            <a:xfrm>
              <a:off x="23295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2" y="394"/>
                    <a:pt x="502" y="251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9"/>
            <p:cNvSpPr/>
            <p:nvPr/>
          </p:nvSpPr>
          <p:spPr>
            <a:xfrm>
              <a:off x="242132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95" y="503"/>
                    <a:pt x="501" y="394"/>
                    <a:pt x="501" y="251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9"/>
            <p:cNvSpPr/>
            <p:nvPr/>
          </p:nvSpPr>
          <p:spPr>
            <a:xfrm>
              <a:off x="25132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9"/>
            <p:cNvSpPr/>
            <p:nvPr/>
          </p:nvSpPr>
          <p:spPr>
            <a:xfrm>
              <a:off x="260500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9"/>
            <p:cNvSpPr/>
            <p:nvPr/>
          </p:nvSpPr>
          <p:spPr>
            <a:xfrm>
              <a:off x="26969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1"/>
                  </a:cubicBezTo>
                  <a:cubicBezTo>
                    <a:pt x="1" y="394"/>
                    <a:pt x="108" y="503"/>
                    <a:pt x="252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9"/>
            <p:cNvSpPr/>
            <p:nvPr/>
          </p:nvSpPr>
          <p:spPr>
            <a:xfrm>
              <a:off x="27887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9"/>
            <p:cNvSpPr/>
            <p:nvPr/>
          </p:nvSpPr>
          <p:spPr>
            <a:xfrm>
              <a:off x="28806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3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9"/>
            <p:cNvSpPr/>
            <p:nvPr/>
          </p:nvSpPr>
          <p:spPr>
            <a:xfrm>
              <a:off x="297242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9"/>
            <p:cNvSpPr/>
            <p:nvPr/>
          </p:nvSpPr>
          <p:spPr>
            <a:xfrm>
              <a:off x="30643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1"/>
                  </a:cubicBezTo>
                  <a:cubicBezTo>
                    <a:pt x="1" y="394"/>
                    <a:pt x="107" y="503"/>
                    <a:pt x="243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9"/>
            <p:cNvSpPr/>
            <p:nvPr/>
          </p:nvSpPr>
          <p:spPr>
            <a:xfrm>
              <a:off x="31561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9"/>
            <p:cNvSpPr/>
            <p:nvPr/>
          </p:nvSpPr>
          <p:spPr>
            <a:xfrm>
              <a:off x="32478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9"/>
            <p:cNvSpPr/>
            <p:nvPr/>
          </p:nvSpPr>
          <p:spPr>
            <a:xfrm>
              <a:off x="333985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9"/>
            <p:cNvSpPr/>
            <p:nvPr/>
          </p:nvSpPr>
          <p:spPr>
            <a:xfrm>
              <a:off x="343157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9"/>
            <p:cNvSpPr/>
            <p:nvPr/>
          </p:nvSpPr>
          <p:spPr>
            <a:xfrm>
              <a:off x="35235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9"/>
            <p:cNvSpPr/>
            <p:nvPr/>
          </p:nvSpPr>
          <p:spPr>
            <a:xfrm>
              <a:off x="6764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9"/>
            <p:cNvSpPr/>
            <p:nvPr/>
          </p:nvSpPr>
          <p:spPr>
            <a:xfrm>
              <a:off x="76832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9"/>
            <p:cNvSpPr/>
            <p:nvPr/>
          </p:nvSpPr>
          <p:spPr>
            <a:xfrm>
              <a:off x="860125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9"/>
            <p:cNvSpPr/>
            <p:nvPr/>
          </p:nvSpPr>
          <p:spPr>
            <a:xfrm>
              <a:off x="9518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9"/>
            <p:cNvSpPr/>
            <p:nvPr/>
          </p:nvSpPr>
          <p:spPr>
            <a:xfrm>
              <a:off x="104382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9"/>
            <p:cNvSpPr/>
            <p:nvPr/>
          </p:nvSpPr>
          <p:spPr>
            <a:xfrm>
              <a:off x="11355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9"/>
            <p:cNvSpPr/>
            <p:nvPr/>
          </p:nvSpPr>
          <p:spPr>
            <a:xfrm>
              <a:off x="1227500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9"/>
            <p:cNvSpPr/>
            <p:nvPr/>
          </p:nvSpPr>
          <p:spPr>
            <a:xfrm>
              <a:off x="131927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9"/>
            <p:cNvSpPr/>
            <p:nvPr/>
          </p:nvSpPr>
          <p:spPr>
            <a:xfrm>
              <a:off x="1411200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9"/>
            <p:cNvSpPr/>
            <p:nvPr/>
          </p:nvSpPr>
          <p:spPr>
            <a:xfrm>
              <a:off x="150300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9"/>
            <p:cNvSpPr/>
            <p:nvPr/>
          </p:nvSpPr>
          <p:spPr>
            <a:xfrm>
              <a:off x="15947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9"/>
            <p:cNvSpPr/>
            <p:nvPr/>
          </p:nvSpPr>
          <p:spPr>
            <a:xfrm>
              <a:off x="16866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9"/>
            <p:cNvSpPr/>
            <p:nvPr/>
          </p:nvSpPr>
          <p:spPr>
            <a:xfrm>
              <a:off x="17784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9"/>
            <p:cNvSpPr/>
            <p:nvPr/>
          </p:nvSpPr>
          <p:spPr>
            <a:xfrm>
              <a:off x="187037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9"/>
            <p:cNvSpPr/>
            <p:nvPr/>
          </p:nvSpPr>
          <p:spPr>
            <a:xfrm>
              <a:off x="19621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9"/>
            <p:cNvSpPr/>
            <p:nvPr/>
          </p:nvSpPr>
          <p:spPr>
            <a:xfrm>
              <a:off x="2054075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9"/>
            <p:cNvSpPr/>
            <p:nvPr/>
          </p:nvSpPr>
          <p:spPr>
            <a:xfrm>
              <a:off x="21458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9"/>
            <p:cNvSpPr/>
            <p:nvPr/>
          </p:nvSpPr>
          <p:spPr>
            <a:xfrm>
              <a:off x="2237800" y="14733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9"/>
            <p:cNvSpPr/>
            <p:nvPr/>
          </p:nvSpPr>
          <p:spPr>
            <a:xfrm>
              <a:off x="23295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9"/>
            <p:cNvSpPr/>
            <p:nvPr/>
          </p:nvSpPr>
          <p:spPr>
            <a:xfrm>
              <a:off x="242132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9"/>
            <p:cNvSpPr/>
            <p:nvPr/>
          </p:nvSpPr>
          <p:spPr>
            <a:xfrm>
              <a:off x="25132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9"/>
            <p:cNvSpPr/>
            <p:nvPr/>
          </p:nvSpPr>
          <p:spPr>
            <a:xfrm>
              <a:off x="260500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9"/>
            <p:cNvSpPr/>
            <p:nvPr/>
          </p:nvSpPr>
          <p:spPr>
            <a:xfrm>
              <a:off x="26969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07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9"/>
            <p:cNvSpPr/>
            <p:nvPr/>
          </p:nvSpPr>
          <p:spPr>
            <a:xfrm>
              <a:off x="27887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9"/>
            <p:cNvSpPr/>
            <p:nvPr/>
          </p:nvSpPr>
          <p:spPr>
            <a:xfrm>
              <a:off x="28806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9"/>
            <p:cNvSpPr/>
            <p:nvPr/>
          </p:nvSpPr>
          <p:spPr>
            <a:xfrm>
              <a:off x="297242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9"/>
            <p:cNvSpPr/>
            <p:nvPr/>
          </p:nvSpPr>
          <p:spPr>
            <a:xfrm>
              <a:off x="30643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07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9"/>
            <p:cNvSpPr/>
            <p:nvPr/>
          </p:nvSpPr>
          <p:spPr>
            <a:xfrm>
              <a:off x="31561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9"/>
            <p:cNvSpPr/>
            <p:nvPr/>
          </p:nvSpPr>
          <p:spPr>
            <a:xfrm>
              <a:off x="32478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9"/>
            <p:cNvSpPr/>
            <p:nvPr/>
          </p:nvSpPr>
          <p:spPr>
            <a:xfrm>
              <a:off x="333985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9"/>
            <p:cNvSpPr/>
            <p:nvPr/>
          </p:nvSpPr>
          <p:spPr>
            <a:xfrm>
              <a:off x="343157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9"/>
            <p:cNvSpPr/>
            <p:nvPr/>
          </p:nvSpPr>
          <p:spPr>
            <a:xfrm>
              <a:off x="35235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9"/>
            <p:cNvSpPr/>
            <p:nvPr/>
          </p:nvSpPr>
          <p:spPr>
            <a:xfrm>
              <a:off x="6764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9"/>
            <p:cNvSpPr/>
            <p:nvPr/>
          </p:nvSpPr>
          <p:spPr>
            <a:xfrm>
              <a:off x="76832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9"/>
            <p:cNvSpPr/>
            <p:nvPr/>
          </p:nvSpPr>
          <p:spPr>
            <a:xfrm>
              <a:off x="860125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9"/>
            <p:cNvSpPr/>
            <p:nvPr/>
          </p:nvSpPr>
          <p:spPr>
            <a:xfrm>
              <a:off x="9518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9"/>
            <p:cNvSpPr/>
            <p:nvPr/>
          </p:nvSpPr>
          <p:spPr>
            <a:xfrm>
              <a:off x="104382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9"/>
            <p:cNvSpPr/>
            <p:nvPr/>
          </p:nvSpPr>
          <p:spPr>
            <a:xfrm>
              <a:off x="11355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9"/>
            <p:cNvSpPr/>
            <p:nvPr/>
          </p:nvSpPr>
          <p:spPr>
            <a:xfrm>
              <a:off x="1227500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9"/>
            <p:cNvSpPr/>
            <p:nvPr/>
          </p:nvSpPr>
          <p:spPr>
            <a:xfrm>
              <a:off x="131927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9"/>
            <p:cNvSpPr/>
            <p:nvPr/>
          </p:nvSpPr>
          <p:spPr>
            <a:xfrm>
              <a:off x="1411200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9"/>
            <p:cNvSpPr/>
            <p:nvPr/>
          </p:nvSpPr>
          <p:spPr>
            <a:xfrm>
              <a:off x="150300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9"/>
            <p:cNvSpPr/>
            <p:nvPr/>
          </p:nvSpPr>
          <p:spPr>
            <a:xfrm>
              <a:off x="15947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9"/>
            <p:cNvSpPr/>
            <p:nvPr/>
          </p:nvSpPr>
          <p:spPr>
            <a:xfrm>
              <a:off x="16866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9"/>
            <p:cNvSpPr/>
            <p:nvPr/>
          </p:nvSpPr>
          <p:spPr>
            <a:xfrm>
              <a:off x="17784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9"/>
            <p:cNvSpPr/>
            <p:nvPr/>
          </p:nvSpPr>
          <p:spPr>
            <a:xfrm>
              <a:off x="187037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9"/>
            <p:cNvSpPr/>
            <p:nvPr/>
          </p:nvSpPr>
          <p:spPr>
            <a:xfrm>
              <a:off x="19621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9"/>
            <p:cNvSpPr/>
            <p:nvPr/>
          </p:nvSpPr>
          <p:spPr>
            <a:xfrm>
              <a:off x="2054075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9"/>
            <p:cNvSpPr/>
            <p:nvPr/>
          </p:nvSpPr>
          <p:spPr>
            <a:xfrm>
              <a:off x="21458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9"/>
            <p:cNvSpPr/>
            <p:nvPr/>
          </p:nvSpPr>
          <p:spPr>
            <a:xfrm>
              <a:off x="2237800" y="15650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9"/>
            <p:cNvSpPr/>
            <p:nvPr/>
          </p:nvSpPr>
          <p:spPr>
            <a:xfrm>
              <a:off x="23295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9"/>
            <p:cNvSpPr/>
            <p:nvPr/>
          </p:nvSpPr>
          <p:spPr>
            <a:xfrm>
              <a:off x="242132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9"/>
            <p:cNvSpPr/>
            <p:nvPr/>
          </p:nvSpPr>
          <p:spPr>
            <a:xfrm>
              <a:off x="25132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9"/>
            <p:cNvSpPr/>
            <p:nvPr/>
          </p:nvSpPr>
          <p:spPr>
            <a:xfrm>
              <a:off x="260500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9"/>
            <p:cNvSpPr/>
            <p:nvPr/>
          </p:nvSpPr>
          <p:spPr>
            <a:xfrm>
              <a:off x="26969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9"/>
            <p:cNvSpPr/>
            <p:nvPr/>
          </p:nvSpPr>
          <p:spPr>
            <a:xfrm>
              <a:off x="27887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9"/>
            <p:cNvSpPr/>
            <p:nvPr/>
          </p:nvSpPr>
          <p:spPr>
            <a:xfrm>
              <a:off x="28806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9"/>
            <p:cNvSpPr/>
            <p:nvPr/>
          </p:nvSpPr>
          <p:spPr>
            <a:xfrm>
              <a:off x="297242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9"/>
            <p:cNvSpPr/>
            <p:nvPr/>
          </p:nvSpPr>
          <p:spPr>
            <a:xfrm>
              <a:off x="30643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9"/>
            <p:cNvSpPr/>
            <p:nvPr/>
          </p:nvSpPr>
          <p:spPr>
            <a:xfrm>
              <a:off x="31561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9"/>
            <p:cNvSpPr/>
            <p:nvPr/>
          </p:nvSpPr>
          <p:spPr>
            <a:xfrm>
              <a:off x="32478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9"/>
            <p:cNvSpPr/>
            <p:nvPr/>
          </p:nvSpPr>
          <p:spPr>
            <a:xfrm>
              <a:off x="333985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9"/>
            <p:cNvSpPr/>
            <p:nvPr/>
          </p:nvSpPr>
          <p:spPr>
            <a:xfrm>
              <a:off x="343157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9"/>
            <p:cNvSpPr/>
            <p:nvPr/>
          </p:nvSpPr>
          <p:spPr>
            <a:xfrm>
              <a:off x="35235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9"/>
            <p:cNvSpPr/>
            <p:nvPr/>
          </p:nvSpPr>
          <p:spPr>
            <a:xfrm>
              <a:off x="6764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9"/>
            <p:cNvSpPr/>
            <p:nvPr/>
          </p:nvSpPr>
          <p:spPr>
            <a:xfrm>
              <a:off x="76832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9"/>
            <p:cNvSpPr/>
            <p:nvPr/>
          </p:nvSpPr>
          <p:spPr>
            <a:xfrm>
              <a:off x="860125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9"/>
            <p:cNvSpPr/>
            <p:nvPr/>
          </p:nvSpPr>
          <p:spPr>
            <a:xfrm>
              <a:off x="9518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9"/>
            <p:cNvSpPr/>
            <p:nvPr/>
          </p:nvSpPr>
          <p:spPr>
            <a:xfrm>
              <a:off x="104382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9"/>
            <p:cNvSpPr/>
            <p:nvPr/>
          </p:nvSpPr>
          <p:spPr>
            <a:xfrm>
              <a:off x="11355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9"/>
            <p:cNvSpPr/>
            <p:nvPr/>
          </p:nvSpPr>
          <p:spPr>
            <a:xfrm>
              <a:off x="1227500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9"/>
            <p:cNvSpPr/>
            <p:nvPr/>
          </p:nvSpPr>
          <p:spPr>
            <a:xfrm>
              <a:off x="131927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9"/>
            <p:cNvSpPr/>
            <p:nvPr/>
          </p:nvSpPr>
          <p:spPr>
            <a:xfrm>
              <a:off x="1411200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9"/>
            <p:cNvSpPr/>
            <p:nvPr/>
          </p:nvSpPr>
          <p:spPr>
            <a:xfrm>
              <a:off x="150300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9"/>
            <p:cNvSpPr/>
            <p:nvPr/>
          </p:nvSpPr>
          <p:spPr>
            <a:xfrm>
              <a:off x="15947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0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9"/>
            <p:cNvSpPr/>
            <p:nvPr/>
          </p:nvSpPr>
          <p:spPr>
            <a:xfrm>
              <a:off x="16866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9"/>
            <p:cNvSpPr/>
            <p:nvPr/>
          </p:nvSpPr>
          <p:spPr>
            <a:xfrm>
              <a:off x="17784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9"/>
            <p:cNvSpPr/>
            <p:nvPr/>
          </p:nvSpPr>
          <p:spPr>
            <a:xfrm>
              <a:off x="187037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9"/>
            <p:cNvSpPr/>
            <p:nvPr/>
          </p:nvSpPr>
          <p:spPr>
            <a:xfrm>
              <a:off x="19621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0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9"/>
            <p:cNvSpPr/>
            <p:nvPr/>
          </p:nvSpPr>
          <p:spPr>
            <a:xfrm>
              <a:off x="2054075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9"/>
            <p:cNvSpPr/>
            <p:nvPr/>
          </p:nvSpPr>
          <p:spPr>
            <a:xfrm>
              <a:off x="21458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9"/>
            <p:cNvSpPr/>
            <p:nvPr/>
          </p:nvSpPr>
          <p:spPr>
            <a:xfrm>
              <a:off x="2237800" y="16570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9"/>
            <p:cNvSpPr/>
            <p:nvPr/>
          </p:nvSpPr>
          <p:spPr>
            <a:xfrm>
              <a:off x="23295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0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9"/>
            <p:cNvSpPr/>
            <p:nvPr/>
          </p:nvSpPr>
          <p:spPr>
            <a:xfrm>
              <a:off x="242132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0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9"/>
            <p:cNvSpPr/>
            <p:nvPr/>
          </p:nvSpPr>
          <p:spPr>
            <a:xfrm>
              <a:off x="25132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9"/>
            <p:cNvSpPr/>
            <p:nvPr/>
          </p:nvSpPr>
          <p:spPr>
            <a:xfrm>
              <a:off x="260500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9"/>
            <p:cNvSpPr/>
            <p:nvPr/>
          </p:nvSpPr>
          <p:spPr>
            <a:xfrm>
              <a:off x="26969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9"/>
            <p:cNvSpPr/>
            <p:nvPr/>
          </p:nvSpPr>
          <p:spPr>
            <a:xfrm>
              <a:off x="27887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9"/>
            <p:cNvSpPr/>
            <p:nvPr/>
          </p:nvSpPr>
          <p:spPr>
            <a:xfrm>
              <a:off x="28806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9"/>
            <p:cNvSpPr/>
            <p:nvPr/>
          </p:nvSpPr>
          <p:spPr>
            <a:xfrm>
              <a:off x="297242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9"/>
            <p:cNvSpPr/>
            <p:nvPr/>
          </p:nvSpPr>
          <p:spPr>
            <a:xfrm>
              <a:off x="30643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50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9"/>
            <p:cNvSpPr/>
            <p:nvPr/>
          </p:nvSpPr>
          <p:spPr>
            <a:xfrm>
              <a:off x="31561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9"/>
            <p:cNvSpPr/>
            <p:nvPr/>
          </p:nvSpPr>
          <p:spPr>
            <a:xfrm>
              <a:off x="32478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9"/>
            <p:cNvSpPr/>
            <p:nvPr/>
          </p:nvSpPr>
          <p:spPr>
            <a:xfrm>
              <a:off x="333985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9"/>
            <p:cNvSpPr/>
            <p:nvPr/>
          </p:nvSpPr>
          <p:spPr>
            <a:xfrm>
              <a:off x="343157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9"/>
            <p:cNvSpPr/>
            <p:nvPr/>
          </p:nvSpPr>
          <p:spPr>
            <a:xfrm>
              <a:off x="35235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9"/>
            <p:cNvSpPr/>
            <p:nvPr/>
          </p:nvSpPr>
          <p:spPr>
            <a:xfrm>
              <a:off x="6764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9"/>
            <p:cNvSpPr/>
            <p:nvPr/>
          </p:nvSpPr>
          <p:spPr>
            <a:xfrm>
              <a:off x="76832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9"/>
            <p:cNvSpPr/>
            <p:nvPr/>
          </p:nvSpPr>
          <p:spPr>
            <a:xfrm>
              <a:off x="860125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9"/>
            <p:cNvSpPr/>
            <p:nvPr/>
          </p:nvSpPr>
          <p:spPr>
            <a:xfrm>
              <a:off x="9518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9"/>
            <p:cNvSpPr/>
            <p:nvPr/>
          </p:nvSpPr>
          <p:spPr>
            <a:xfrm>
              <a:off x="104382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9"/>
            <p:cNvSpPr/>
            <p:nvPr/>
          </p:nvSpPr>
          <p:spPr>
            <a:xfrm>
              <a:off x="11355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9"/>
            <p:cNvSpPr/>
            <p:nvPr/>
          </p:nvSpPr>
          <p:spPr>
            <a:xfrm>
              <a:off x="1227500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9"/>
            <p:cNvSpPr/>
            <p:nvPr/>
          </p:nvSpPr>
          <p:spPr>
            <a:xfrm>
              <a:off x="131927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9"/>
            <p:cNvSpPr/>
            <p:nvPr/>
          </p:nvSpPr>
          <p:spPr>
            <a:xfrm>
              <a:off x="1411200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9"/>
            <p:cNvSpPr/>
            <p:nvPr/>
          </p:nvSpPr>
          <p:spPr>
            <a:xfrm>
              <a:off x="150300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9"/>
            <p:cNvSpPr/>
            <p:nvPr/>
          </p:nvSpPr>
          <p:spPr>
            <a:xfrm>
              <a:off x="15947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9"/>
            <p:cNvSpPr/>
            <p:nvPr/>
          </p:nvSpPr>
          <p:spPr>
            <a:xfrm>
              <a:off x="16866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9"/>
            <p:cNvSpPr/>
            <p:nvPr/>
          </p:nvSpPr>
          <p:spPr>
            <a:xfrm>
              <a:off x="17784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9"/>
            <p:cNvSpPr/>
            <p:nvPr/>
          </p:nvSpPr>
          <p:spPr>
            <a:xfrm>
              <a:off x="187037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9"/>
            <p:cNvSpPr/>
            <p:nvPr/>
          </p:nvSpPr>
          <p:spPr>
            <a:xfrm>
              <a:off x="19621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9"/>
            <p:cNvSpPr/>
            <p:nvPr/>
          </p:nvSpPr>
          <p:spPr>
            <a:xfrm>
              <a:off x="2054075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9"/>
            <p:cNvSpPr/>
            <p:nvPr/>
          </p:nvSpPr>
          <p:spPr>
            <a:xfrm>
              <a:off x="21458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9"/>
            <p:cNvSpPr/>
            <p:nvPr/>
          </p:nvSpPr>
          <p:spPr>
            <a:xfrm>
              <a:off x="2237800" y="17488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9"/>
            <p:cNvSpPr/>
            <p:nvPr/>
          </p:nvSpPr>
          <p:spPr>
            <a:xfrm>
              <a:off x="23295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9"/>
            <p:cNvSpPr/>
            <p:nvPr/>
          </p:nvSpPr>
          <p:spPr>
            <a:xfrm>
              <a:off x="242132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9"/>
            <p:cNvSpPr/>
            <p:nvPr/>
          </p:nvSpPr>
          <p:spPr>
            <a:xfrm>
              <a:off x="25132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9"/>
            <p:cNvSpPr/>
            <p:nvPr/>
          </p:nvSpPr>
          <p:spPr>
            <a:xfrm>
              <a:off x="260500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9"/>
            <p:cNvSpPr/>
            <p:nvPr/>
          </p:nvSpPr>
          <p:spPr>
            <a:xfrm>
              <a:off x="26969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9"/>
            <p:cNvSpPr/>
            <p:nvPr/>
          </p:nvSpPr>
          <p:spPr>
            <a:xfrm>
              <a:off x="27887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9"/>
            <p:cNvSpPr/>
            <p:nvPr/>
          </p:nvSpPr>
          <p:spPr>
            <a:xfrm>
              <a:off x="28806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9"/>
            <p:cNvSpPr/>
            <p:nvPr/>
          </p:nvSpPr>
          <p:spPr>
            <a:xfrm>
              <a:off x="297242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9"/>
            <p:cNvSpPr/>
            <p:nvPr/>
          </p:nvSpPr>
          <p:spPr>
            <a:xfrm>
              <a:off x="30643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9"/>
            <p:cNvSpPr/>
            <p:nvPr/>
          </p:nvSpPr>
          <p:spPr>
            <a:xfrm>
              <a:off x="31561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9"/>
            <p:cNvSpPr/>
            <p:nvPr/>
          </p:nvSpPr>
          <p:spPr>
            <a:xfrm>
              <a:off x="32478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9"/>
            <p:cNvSpPr/>
            <p:nvPr/>
          </p:nvSpPr>
          <p:spPr>
            <a:xfrm>
              <a:off x="333985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9"/>
            <p:cNvSpPr/>
            <p:nvPr/>
          </p:nvSpPr>
          <p:spPr>
            <a:xfrm>
              <a:off x="343157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9"/>
            <p:cNvSpPr/>
            <p:nvPr/>
          </p:nvSpPr>
          <p:spPr>
            <a:xfrm>
              <a:off x="35235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9"/>
            <p:cNvSpPr/>
            <p:nvPr/>
          </p:nvSpPr>
          <p:spPr>
            <a:xfrm>
              <a:off x="6764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9"/>
            <p:cNvSpPr/>
            <p:nvPr/>
          </p:nvSpPr>
          <p:spPr>
            <a:xfrm>
              <a:off x="76832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9"/>
            <p:cNvSpPr/>
            <p:nvPr/>
          </p:nvSpPr>
          <p:spPr>
            <a:xfrm>
              <a:off x="860125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9"/>
            <p:cNvSpPr/>
            <p:nvPr/>
          </p:nvSpPr>
          <p:spPr>
            <a:xfrm>
              <a:off x="9518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9"/>
            <p:cNvSpPr/>
            <p:nvPr/>
          </p:nvSpPr>
          <p:spPr>
            <a:xfrm>
              <a:off x="104382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9"/>
            <p:cNvSpPr/>
            <p:nvPr/>
          </p:nvSpPr>
          <p:spPr>
            <a:xfrm>
              <a:off x="11355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9"/>
            <p:cNvSpPr/>
            <p:nvPr/>
          </p:nvSpPr>
          <p:spPr>
            <a:xfrm>
              <a:off x="1227500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9"/>
            <p:cNvSpPr/>
            <p:nvPr/>
          </p:nvSpPr>
          <p:spPr>
            <a:xfrm>
              <a:off x="131927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9"/>
            <p:cNvSpPr/>
            <p:nvPr/>
          </p:nvSpPr>
          <p:spPr>
            <a:xfrm>
              <a:off x="1411200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9"/>
            <p:cNvSpPr/>
            <p:nvPr/>
          </p:nvSpPr>
          <p:spPr>
            <a:xfrm>
              <a:off x="150300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9"/>
            <p:cNvSpPr/>
            <p:nvPr/>
          </p:nvSpPr>
          <p:spPr>
            <a:xfrm>
              <a:off x="15947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9"/>
            <p:cNvSpPr/>
            <p:nvPr/>
          </p:nvSpPr>
          <p:spPr>
            <a:xfrm>
              <a:off x="16866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9"/>
            <p:cNvSpPr/>
            <p:nvPr/>
          </p:nvSpPr>
          <p:spPr>
            <a:xfrm>
              <a:off x="17784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9"/>
            <p:cNvSpPr/>
            <p:nvPr/>
          </p:nvSpPr>
          <p:spPr>
            <a:xfrm>
              <a:off x="187037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9"/>
            <p:cNvSpPr/>
            <p:nvPr/>
          </p:nvSpPr>
          <p:spPr>
            <a:xfrm>
              <a:off x="19621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9"/>
            <p:cNvSpPr/>
            <p:nvPr/>
          </p:nvSpPr>
          <p:spPr>
            <a:xfrm>
              <a:off x="2054075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9"/>
            <p:cNvSpPr/>
            <p:nvPr/>
          </p:nvSpPr>
          <p:spPr>
            <a:xfrm>
              <a:off x="21458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9"/>
            <p:cNvSpPr/>
            <p:nvPr/>
          </p:nvSpPr>
          <p:spPr>
            <a:xfrm>
              <a:off x="2237800" y="18407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9"/>
            <p:cNvSpPr/>
            <p:nvPr/>
          </p:nvSpPr>
          <p:spPr>
            <a:xfrm>
              <a:off x="23295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9"/>
            <p:cNvSpPr/>
            <p:nvPr/>
          </p:nvSpPr>
          <p:spPr>
            <a:xfrm>
              <a:off x="242132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9"/>
            <p:cNvSpPr/>
            <p:nvPr/>
          </p:nvSpPr>
          <p:spPr>
            <a:xfrm>
              <a:off x="25132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9"/>
            <p:cNvSpPr/>
            <p:nvPr/>
          </p:nvSpPr>
          <p:spPr>
            <a:xfrm>
              <a:off x="260500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9"/>
            <p:cNvSpPr/>
            <p:nvPr/>
          </p:nvSpPr>
          <p:spPr>
            <a:xfrm>
              <a:off x="26969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9"/>
            <p:cNvSpPr/>
            <p:nvPr/>
          </p:nvSpPr>
          <p:spPr>
            <a:xfrm>
              <a:off x="27887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9"/>
            <p:cNvSpPr/>
            <p:nvPr/>
          </p:nvSpPr>
          <p:spPr>
            <a:xfrm>
              <a:off x="28806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9"/>
            <p:cNvSpPr/>
            <p:nvPr/>
          </p:nvSpPr>
          <p:spPr>
            <a:xfrm>
              <a:off x="297242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9"/>
            <p:cNvSpPr/>
            <p:nvPr/>
          </p:nvSpPr>
          <p:spPr>
            <a:xfrm>
              <a:off x="30643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9"/>
            <p:cNvSpPr/>
            <p:nvPr/>
          </p:nvSpPr>
          <p:spPr>
            <a:xfrm>
              <a:off x="31561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9"/>
            <p:cNvSpPr/>
            <p:nvPr/>
          </p:nvSpPr>
          <p:spPr>
            <a:xfrm>
              <a:off x="32478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9"/>
            <p:cNvSpPr/>
            <p:nvPr/>
          </p:nvSpPr>
          <p:spPr>
            <a:xfrm>
              <a:off x="333985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9"/>
            <p:cNvSpPr/>
            <p:nvPr/>
          </p:nvSpPr>
          <p:spPr>
            <a:xfrm>
              <a:off x="343157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9"/>
            <p:cNvSpPr/>
            <p:nvPr/>
          </p:nvSpPr>
          <p:spPr>
            <a:xfrm>
              <a:off x="35235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9"/>
            <p:cNvSpPr/>
            <p:nvPr/>
          </p:nvSpPr>
          <p:spPr>
            <a:xfrm>
              <a:off x="6764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9"/>
            <p:cNvSpPr/>
            <p:nvPr/>
          </p:nvSpPr>
          <p:spPr>
            <a:xfrm>
              <a:off x="76832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9"/>
            <p:cNvSpPr/>
            <p:nvPr/>
          </p:nvSpPr>
          <p:spPr>
            <a:xfrm>
              <a:off x="860125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9"/>
            <p:cNvSpPr/>
            <p:nvPr/>
          </p:nvSpPr>
          <p:spPr>
            <a:xfrm>
              <a:off x="9518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9"/>
            <p:cNvSpPr/>
            <p:nvPr/>
          </p:nvSpPr>
          <p:spPr>
            <a:xfrm>
              <a:off x="104382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9"/>
            <p:cNvSpPr/>
            <p:nvPr/>
          </p:nvSpPr>
          <p:spPr>
            <a:xfrm>
              <a:off x="11355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9"/>
            <p:cNvSpPr/>
            <p:nvPr/>
          </p:nvSpPr>
          <p:spPr>
            <a:xfrm>
              <a:off x="1227500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9"/>
            <p:cNvSpPr/>
            <p:nvPr/>
          </p:nvSpPr>
          <p:spPr>
            <a:xfrm>
              <a:off x="131927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9"/>
            <p:cNvSpPr/>
            <p:nvPr/>
          </p:nvSpPr>
          <p:spPr>
            <a:xfrm>
              <a:off x="1411200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9"/>
            <p:cNvSpPr/>
            <p:nvPr/>
          </p:nvSpPr>
          <p:spPr>
            <a:xfrm>
              <a:off x="150300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9"/>
            <p:cNvSpPr/>
            <p:nvPr/>
          </p:nvSpPr>
          <p:spPr>
            <a:xfrm>
              <a:off x="15947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9"/>
            <p:cNvSpPr/>
            <p:nvPr/>
          </p:nvSpPr>
          <p:spPr>
            <a:xfrm>
              <a:off x="16866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9"/>
            <p:cNvSpPr/>
            <p:nvPr/>
          </p:nvSpPr>
          <p:spPr>
            <a:xfrm>
              <a:off x="17784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9"/>
            <p:cNvSpPr/>
            <p:nvPr/>
          </p:nvSpPr>
          <p:spPr>
            <a:xfrm>
              <a:off x="187037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9"/>
            <p:cNvSpPr/>
            <p:nvPr/>
          </p:nvSpPr>
          <p:spPr>
            <a:xfrm>
              <a:off x="19621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9"/>
            <p:cNvSpPr/>
            <p:nvPr/>
          </p:nvSpPr>
          <p:spPr>
            <a:xfrm>
              <a:off x="2054075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9"/>
            <p:cNvSpPr/>
            <p:nvPr/>
          </p:nvSpPr>
          <p:spPr>
            <a:xfrm>
              <a:off x="21458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9"/>
            <p:cNvSpPr/>
            <p:nvPr/>
          </p:nvSpPr>
          <p:spPr>
            <a:xfrm>
              <a:off x="2237800" y="19325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9"/>
            <p:cNvSpPr/>
            <p:nvPr/>
          </p:nvSpPr>
          <p:spPr>
            <a:xfrm>
              <a:off x="23295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9"/>
            <p:cNvSpPr/>
            <p:nvPr/>
          </p:nvSpPr>
          <p:spPr>
            <a:xfrm>
              <a:off x="242132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9"/>
            <p:cNvSpPr/>
            <p:nvPr/>
          </p:nvSpPr>
          <p:spPr>
            <a:xfrm>
              <a:off x="25132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9"/>
            <p:cNvSpPr/>
            <p:nvPr/>
          </p:nvSpPr>
          <p:spPr>
            <a:xfrm>
              <a:off x="260500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9"/>
            <p:cNvSpPr/>
            <p:nvPr/>
          </p:nvSpPr>
          <p:spPr>
            <a:xfrm>
              <a:off x="26969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9"/>
            <p:cNvSpPr/>
            <p:nvPr/>
          </p:nvSpPr>
          <p:spPr>
            <a:xfrm>
              <a:off x="27887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9"/>
            <p:cNvSpPr/>
            <p:nvPr/>
          </p:nvSpPr>
          <p:spPr>
            <a:xfrm>
              <a:off x="28806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9"/>
            <p:cNvSpPr/>
            <p:nvPr/>
          </p:nvSpPr>
          <p:spPr>
            <a:xfrm>
              <a:off x="297242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9"/>
            <p:cNvSpPr/>
            <p:nvPr/>
          </p:nvSpPr>
          <p:spPr>
            <a:xfrm>
              <a:off x="30643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9"/>
            <p:cNvSpPr/>
            <p:nvPr/>
          </p:nvSpPr>
          <p:spPr>
            <a:xfrm>
              <a:off x="31561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9"/>
            <p:cNvSpPr/>
            <p:nvPr/>
          </p:nvSpPr>
          <p:spPr>
            <a:xfrm>
              <a:off x="32478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9"/>
            <p:cNvSpPr/>
            <p:nvPr/>
          </p:nvSpPr>
          <p:spPr>
            <a:xfrm>
              <a:off x="333985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9"/>
            <p:cNvSpPr/>
            <p:nvPr/>
          </p:nvSpPr>
          <p:spPr>
            <a:xfrm>
              <a:off x="343157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9"/>
            <p:cNvSpPr/>
            <p:nvPr/>
          </p:nvSpPr>
          <p:spPr>
            <a:xfrm>
              <a:off x="35235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9"/>
            <p:cNvSpPr/>
            <p:nvPr/>
          </p:nvSpPr>
          <p:spPr>
            <a:xfrm>
              <a:off x="6764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9"/>
            <p:cNvSpPr/>
            <p:nvPr/>
          </p:nvSpPr>
          <p:spPr>
            <a:xfrm>
              <a:off x="76832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9"/>
            <p:cNvSpPr/>
            <p:nvPr/>
          </p:nvSpPr>
          <p:spPr>
            <a:xfrm>
              <a:off x="860125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9"/>
            <p:cNvSpPr/>
            <p:nvPr/>
          </p:nvSpPr>
          <p:spPr>
            <a:xfrm>
              <a:off x="9518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9"/>
            <p:cNvSpPr/>
            <p:nvPr/>
          </p:nvSpPr>
          <p:spPr>
            <a:xfrm>
              <a:off x="104382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9"/>
            <p:cNvSpPr/>
            <p:nvPr/>
          </p:nvSpPr>
          <p:spPr>
            <a:xfrm>
              <a:off x="11355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9"/>
            <p:cNvSpPr/>
            <p:nvPr/>
          </p:nvSpPr>
          <p:spPr>
            <a:xfrm>
              <a:off x="1227500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9"/>
            <p:cNvSpPr/>
            <p:nvPr/>
          </p:nvSpPr>
          <p:spPr>
            <a:xfrm>
              <a:off x="131927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9"/>
            <p:cNvSpPr/>
            <p:nvPr/>
          </p:nvSpPr>
          <p:spPr>
            <a:xfrm>
              <a:off x="1411200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9"/>
            <p:cNvSpPr/>
            <p:nvPr/>
          </p:nvSpPr>
          <p:spPr>
            <a:xfrm>
              <a:off x="150300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9"/>
            <p:cNvSpPr/>
            <p:nvPr/>
          </p:nvSpPr>
          <p:spPr>
            <a:xfrm>
              <a:off x="15947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9"/>
            <p:cNvSpPr/>
            <p:nvPr/>
          </p:nvSpPr>
          <p:spPr>
            <a:xfrm>
              <a:off x="16866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9"/>
            <p:cNvSpPr/>
            <p:nvPr/>
          </p:nvSpPr>
          <p:spPr>
            <a:xfrm>
              <a:off x="17784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9"/>
            <p:cNvSpPr/>
            <p:nvPr/>
          </p:nvSpPr>
          <p:spPr>
            <a:xfrm>
              <a:off x="187037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9"/>
            <p:cNvSpPr/>
            <p:nvPr/>
          </p:nvSpPr>
          <p:spPr>
            <a:xfrm>
              <a:off x="19621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9"/>
            <p:cNvSpPr/>
            <p:nvPr/>
          </p:nvSpPr>
          <p:spPr>
            <a:xfrm>
              <a:off x="2054075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9"/>
            <p:cNvSpPr/>
            <p:nvPr/>
          </p:nvSpPr>
          <p:spPr>
            <a:xfrm>
              <a:off x="21458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9"/>
            <p:cNvSpPr/>
            <p:nvPr/>
          </p:nvSpPr>
          <p:spPr>
            <a:xfrm>
              <a:off x="2237800" y="20244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9"/>
            <p:cNvSpPr/>
            <p:nvPr/>
          </p:nvSpPr>
          <p:spPr>
            <a:xfrm>
              <a:off x="23295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9"/>
            <p:cNvSpPr/>
            <p:nvPr/>
          </p:nvSpPr>
          <p:spPr>
            <a:xfrm>
              <a:off x="242132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9"/>
            <p:cNvSpPr/>
            <p:nvPr/>
          </p:nvSpPr>
          <p:spPr>
            <a:xfrm>
              <a:off x="25132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9"/>
            <p:cNvSpPr/>
            <p:nvPr/>
          </p:nvSpPr>
          <p:spPr>
            <a:xfrm>
              <a:off x="260500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9"/>
            <p:cNvSpPr/>
            <p:nvPr/>
          </p:nvSpPr>
          <p:spPr>
            <a:xfrm>
              <a:off x="26969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9"/>
            <p:cNvSpPr/>
            <p:nvPr/>
          </p:nvSpPr>
          <p:spPr>
            <a:xfrm>
              <a:off x="27887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9"/>
            <p:cNvSpPr/>
            <p:nvPr/>
          </p:nvSpPr>
          <p:spPr>
            <a:xfrm>
              <a:off x="28806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9"/>
            <p:cNvSpPr/>
            <p:nvPr/>
          </p:nvSpPr>
          <p:spPr>
            <a:xfrm>
              <a:off x="297242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9"/>
            <p:cNvSpPr/>
            <p:nvPr/>
          </p:nvSpPr>
          <p:spPr>
            <a:xfrm>
              <a:off x="30643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9"/>
            <p:cNvSpPr/>
            <p:nvPr/>
          </p:nvSpPr>
          <p:spPr>
            <a:xfrm>
              <a:off x="31561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9"/>
            <p:cNvSpPr/>
            <p:nvPr/>
          </p:nvSpPr>
          <p:spPr>
            <a:xfrm>
              <a:off x="32478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9"/>
            <p:cNvSpPr/>
            <p:nvPr/>
          </p:nvSpPr>
          <p:spPr>
            <a:xfrm>
              <a:off x="333985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9"/>
            <p:cNvSpPr/>
            <p:nvPr/>
          </p:nvSpPr>
          <p:spPr>
            <a:xfrm>
              <a:off x="343157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9"/>
            <p:cNvSpPr/>
            <p:nvPr/>
          </p:nvSpPr>
          <p:spPr>
            <a:xfrm>
              <a:off x="35235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9"/>
            <p:cNvSpPr/>
            <p:nvPr/>
          </p:nvSpPr>
          <p:spPr>
            <a:xfrm>
              <a:off x="6764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9"/>
            <p:cNvSpPr/>
            <p:nvPr/>
          </p:nvSpPr>
          <p:spPr>
            <a:xfrm>
              <a:off x="76832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9"/>
            <p:cNvSpPr/>
            <p:nvPr/>
          </p:nvSpPr>
          <p:spPr>
            <a:xfrm>
              <a:off x="860125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9"/>
            <p:cNvSpPr/>
            <p:nvPr/>
          </p:nvSpPr>
          <p:spPr>
            <a:xfrm>
              <a:off x="9518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9"/>
            <p:cNvSpPr/>
            <p:nvPr/>
          </p:nvSpPr>
          <p:spPr>
            <a:xfrm>
              <a:off x="104382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9"/>
            <p:cNvSpPr/>
            <p:nvPr/>
          </p:nvSpPr>
          <p:spPr>
            <a:xfrm>
              <a:off x="11355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9"/>
            <p:cNvSpPr/>
            <p:nvPr/>
          </p:nvSpPr>
          <p:spPr>
            <a:xfrm>
              <a:off x="1227500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9"/>
            <p:cNvSpPr/>
            <p:nvPr/>
          </p:nvSpPr>
          <p:spPr>
            <a:xfrm>
              <a:off x="131927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9"/>
            <p:cNvSpPr/>
            <p:nvPr/>
          </p:nvSpPr>
          <p:spPr>
            <a:xfrm>
              <a:off x="1411200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9"/>
            <p:cNvSpPr/>
            <p:nvPr/>
          </p:nvSpPr>
          <p:spPr>
            <a:xfrm>
              <a:off x="150300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9"/>
            <p:cNvSpPr/>
            <p:nvPr/>
          </p:nvSpPr>
          <p:spPr>
            <a:xfrm>
              <a:off x="15947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9"/>
            <p:cNvSpPr/>
            <p:nvPr/>
          </p:nvSpPr>
          <p:spPr>
            <a:xfrm>
              <a:off x="16866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9"/>
            <p:cNvSpPr/>
            <p:nvPr/>
          </p:nvSpPr>
          <p:spPr>
            <a:xfrm>
              <a:off x="17784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9"/>
            <p:cNvSpPr/>
            <p:nvPr/>
          </p:nvSpPr>
          <p:spPr>
            <a:xfrm>
              <a:off x="187037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9"/>
            <p:cNvSpPr/>
            <p:nvPr/>
          </p:nvSpPr>
          <p:spPr>
            <a:xfrm>
              <a:off x="19621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9"/>
            <p:cNvSpPr/>
            <p:nvPr/>
          </p:nvSpPr>
          <p:spPr>
            <a:xfrm>
              <a:off x="2054075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9"/>
            <p:cNvSpPr/>
            <p:nvPr/>
          </p:nvSpPr>
          <p:spPr>
            <a:xfrm>
              <a:off x="21458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9"/>
            <p:cNvSpPr/>
            <p:nvPr/>
          </p:nvSpPr>
          <p:spPr>
            <a:xfrm>
              <a:off x="2237800" y="21162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9"/>
            <p:cNvSpPr/>
            <p:nvPr/>
          </p:nvSpPr>
          <p:spPr>
            <a:xfrm>
              <a:off x="23295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9"/>
            <p:cNvSpPr/>
            <p:nvPr/>
          </p:nvSpPr>
          <p:spPr>
            <a:xfrm>
              <a:off x="242132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9"/>
            <p:cNvSpPr/>
            <p:nvPr/>
          </p:nvSpPr>
          <p:spPr>
            <a:xfrm>
              <a:off x="25132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9"/>
            <p:cNvSpPr/>
            <p:nvPr/>
          </p:nvSpPr>
          <p:spPr>
            <a:xfrm>
              <a:off x="260500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9"/>
            <p:cNvSpPr/>
            <p:nvPr/>
          </p:nvSpPr>
          <p:spPr>
            <a:xfrm>
              <a:off x="26969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9"/>
            <p:cNvSpPr/>
            <p:nvPr/>
          </p:nvSpPr>
          <p:spPr>
            <a:xfrm>
              <a:off x="27887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9"/>
            <p:cNvSpPr/>
            <p:nvPr/>
          </p:nvSpPr>
          <p:spPr>
            <a:xfrm>
              <a:off x="28806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9"/>
            <p:cNvSpPr/>
            <p:nvPr/>
          </p:nvSpPr>
          <p:spPr>
            <a:xfrm>
              <a:off x="297242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9"/>
            <p:cNvSpPr/>
            <p:nvPr/>
          </p:nvSpPr>
          <p:spPr>
            <a:xfrm>
              <a:off x="30643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9"/>
            <p:cNvSpPr/>
            <p:nvPr/>
          </p:nvSpPr>
          <p:spPr>
            <a:xfrm>
              <a:off x="31561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9"/>
            <p:cNvSpPr/>
            <p:nvPr/>
          </p:nvSpPr>
          <p:spPr>
            <a:xfrm>
              <a:off x="32478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9"/>
            <p:cNvSpPr/>
            <p:nvPr/>
          </p:nvSpPr>
          <p:spPr>
            <a:xfrm>
              <a:off x="333985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9"/>
            <p:cNvSpPr/>
            <p:nvPr/>
          </p:nvSpPr>
          <p:spPr>
            <a:xfrm>
              <a:off x="343157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9"/>
            <p:cNvSpPr/>
            <p:nvPr/>
          </p:nvSpPr>
          <p:spPr>
            <a:xfrm>
              <a:off x="35235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9"/>
            <p:cNvSpPr/>
            <p:nvPr/>
          </p:nvSpPr>
          <p:spPr>
            <a:xfrm>
              <a:off x="6764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9"/>
            <p:cNvSpPr/>
            <p:nvPr/>
          </p:nvSpPr>
          <p:spPr>
            <a:xfrm>
              <a:off x="76832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9"/>
            <p:cNvSpPr/>
            <p:nvPr/>
          </p:nvSpPr>
          <p:spPr>
            <a:xfrm>
              <a:off x="860125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9"/>
            <p:cNvSpPr/>
            <p:nvPr/>
          </p:nvSpPr>
          <p:spPr>
            <a:xfrm>
              <a:off x="9518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9"/>
            <p:cNvSpPr/>
            <p:nvPr/>
          </p:nvSpPr>
          <p:spPr>
            <a:xfrm>
              <a:off x="104382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9"/>
            <p:cNvSpPr/>
            <p:nvPr/>
          </p:nvSpPr>
          <p:spPr>
            <a:xfrm>
              <a:off x="11355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9"/>
            <p:cNvSpPr/>
            <p:nvPr/>
          </p:nvSpPr>
          <p:spPr>
            <a:xfrm>
              <a:off x="1227500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9"/>
            <p:cNvSpPr/>
            <p:nvPr/>
          </p:nvSpPr>
          <p:spPr>
            <a:xfrm>
              <a:off x="131927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9"/>
            <p:cNvSpPr/>
            <p:nvPr/>
          </p:nvSpPr>
          <p:spPr>
            <a:xfrm>
              <a:off x="1411200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9"/>
            <p:cNvSpPr/>
            <p:nvPr/>
          </p:nvSpPr>
          <p:spPr>
            <a:xfrm>
              <a:off x="150300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9"/>
            <p:cNvSpPr/>
            <p:nvPr/>
          </p:nvSpPr>
          <p:spPr>
            <a:xfrm>
              <a:off x="15947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9"/>
            <p:cNvSpPr/>
            <p:nvPr/>
          </p:nvSpPr>
          <p:spPr>
            <a:xfrm>
              <a:off x="16866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9"/>
            <p:cNvSpPr/>
            <p:nvPr/>
          </p:nvSpPr>
          <p:spPr>
            <a:xfrm>
              <a:off x="17784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9"/>
            <p:cNvSpPr/>
            <p:nvPr/>
          </p:nvSpPr>
          <p:spPr>
            <a:xfrm>
              <a:off x="187037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9"/>
            <p:cNvSpPr/>
            <p:nvPr/>
          </p:nvSpPr>
          <p:spPr>
            <a:xfrm>
              <a:off x="19621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9"/>
            <p:cNvSpPr/>
            <p:nvPr/>
          </p:nvSpPr>
          <p:spPr>
            <a:xfrm>
              <a:off x="2054075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9"/>
            <p:cNvSpPr/>
            <p:nvPr/>
          </p:nvSpPr>
          <p:spPr>
            <a:xfrm>
              <a:off x="21458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9"/>
            <p:cNvSpPr/>
            <p:nvPr/>
          </p:nvSpPr>
          <p:spPr>
            <a:xfrm>
              <a:off x="2237800" y="22079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9"/>
            <p:cNvSpPr/>
            <p:nvPr/>
          </p:nvSpPr>
          <p:spPr>
            <a:xfrm>
              <a:off x="23295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9"/>
            <p:cNvSpPr/>
            <p:nvPr/>
          </p:nvSpPr>
          <p:spPr>
            <a:xfrm>
              <a:off x="242132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9"/>
            <p:cNvSpPr/>
            <p:nvPr/>
          </p:nvSpPr>
          <p:spPr>
            <a:xfrm>
              <a:off x="25132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9"/>
            <p:cNvSpPr/>
            <p:nvPr/>
          </p:nvSpPr>
          <p:spPr>
            <a:xfrm>
              <a:off x="260500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9"/>
            <p:cNvSpPr/>
            <p:nvPr/>
          </p:nvSpPr>
          <p:spPr>
            <a:xfrm>
              <a:off x="26969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9"/>
            <p:cNvSpPr/>
            <p:nvPr/>
          </p:nvSpPr>
          <p:spPr>
            <a:xfrm>
              <a:off x="27887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9"/>
            <p:cNvSpPr/>
            <p:nvPr/>
          </p:nvSpPr>
          <p:spPr>
            <a:xfrm>
              <a:off x="28806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9"/>
            <p:cNvSpPr/>
            <p:nvPr/>
          </p:nvSpPr>
          <p:spPr>
            <a:xfrm>
              <a:off x="297242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9"/>
            <p:cNvSpPr/>
            <p:nvPr/>
          </p:nvSpPr>
          <p:spPr>
            <a:xfrm>
              <a:off x="30643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9"/>
            <p:cNvSpPr/>
            <p:nvPr/>
          </p:nvSpPr>
          <p:spPr>
            <a:xfrm>
              <a:off x="31561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9"/>
            <p:cNvSpPr/>
            <p:nvPr/>
          </p:nvSpPr>
          <p:spPr>
            <a:xfrm>
              <a:off x="32478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9"/>
            <p:cNvSpPr/>
            <p:nvPr/>
          </p:nvSpPr>
          <p:spPr>
            <a:xfrm>
              <a:off x="333985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9"/>
            <p:cNvSpPr/>
            <p:nvPr/>
          </p:nvSpPr>
          <p:spPr>
            <a:xfrm>
              <a:off x="343157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9"/>
            <p:cNvSpPr/>
            <p:nvPr/>
          </p:nvSpPr>
          <p:spPr>
            <a:xfrm>
              <a:off x="35235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9"/>
            <p:cNvSpPr/>
            <p:nvPr/>
          </p:nvSpPr>
          <p:spPr>
            <a:xfrm>
              <a:off x="6764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9"/>
            <p:cNvSpPr/>
            <p:nvPr/>
          </p:nvSpPr>
          <p:spPr>
            <a:xfrm>
              <a:off x="76832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9"/>
            <p:cNvSpPr/>
            <p:nvPr/>
          </p:nvSpPr>
          <p:spPr>
            <a:xfrm>
              <a:off x="860125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9"/>
            <p:cNvSpPr/>
            <p:nvPr/>
          </p:nvSpPr>
          <p:spPr>
            <a:xfrm>
              <a:off x="9518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9"/>
            <p:cNvSpPr/>
            <p:nvPr/>
          </p:nvSpPr>
          <p:spPr>
            <a:xfrm>
              <a:off x="104382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9"/>
            <p:cNvSpPr/>
            <p:nvPr/>
          </p:nvSpPr>
          <p:spPr>
            <a:xfrm>
              <a:off x="11355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9"/>
            <p:cNvSpPr/>
            <p:nvPr/>
          </p:nvSpPr>
          <p:spPr>
            <a:xfrm>
              <a:off x="1227500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9"/>
            <p:cNvSpPr/>
            <p:nvPr/>
          </p:nvSpPr>
          <p:spPr>
            <a:xfrm>
              <a:off x="131927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9"/>
            <p:cNvSpPr/>
            <p:nvPr/>
          </p:nvSpPr>
          <p:spPr>
            <a:xfrm>
              <a:off x="1411200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9"/>
            <p:cNvSpPr/>
            <p:nvPr/>
          </p:nvSpPr>
          <p:spPr>
            <a:xfrm>
              <a:off x="150300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9"/>
            <p:cNvSpPr/>
            <p:nvPr/>
          </p:nvSpPr>
          <p:spPr>
            <a:xfrm>
              <a:off x="15947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9"/>
            <p:cNvSpPr/>
            <p:nvPr/>
          </p:nvSpPr>
          <p:spPr>
            <a:xfrm>
              <a:off x="16866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9"/>
            <p:cNvSpPr/>
            <p:nvPr/>
          </p:nvSpPr>
          <p:spPr>
            <a:xfrm>
              <a:off x="17784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9"/>
            <p:cNvSpPr/>
            <p:nvPr/>
          </p:nvSpPr>
          <p:spPr>
            <a:xfrm>
              <a:off x="187037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9"/>
            <p:cNvSpPr/>
            <p:nvPr/>
          </p:nvSpPr>
          <p:spPr>
            <a:xfrm>
              <a:off x="19621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9"/>
            <p:cNvSpPr/>
            <p:nvPr/>
          </p:nvSpPr>
          <p:spPr>
            <a:xfrm>
              <a:off x="2054075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9"/>
            <p:cNvSpPr/>
            <p:nvPr/>
          </p:nvSpPr>
          <p:spPr>
            <a:xfrm>
              <a:off x="21458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9"/>
            <p:cNvSpPr/>
            <p:nvPr/>
          </p:nvSpPr>
          <p:spPr>
            <a:xfrm>
              <a:off x="2237800" y="22998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9"/>
            <p:cNvSpPr/>
            <p:nvPr/>
          </p:nvSpPr>
          <p:spPr>
            <a:xfrm>
              <a:off x="23295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9"/>
            <p:cNvSpPr/>
            <p:nvPr/>
          </p:nvSpPr>
          <p:spPr>
            <a:xfrm>
              <a:off x="242132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9"/>
            <p:cNvSpPr/>
            <p:nvPr/>
          </p:nvSpPr>
          <p:spPr>
            <a:xfrm>
              <a:off x="25132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9"/>
            <p:cNvSpPr/>
            <p:nvPr/>
          </p:nvSpPr>
          <p:spPr>
            <a:xfrm>
              <a:off x="260500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9"/>
            <p:cNvSpPr/>
            <p:nvPr/>
          </p:nvSpPr>
          <p:spPr>
            <a:xfrm>
              <a:off x="26969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09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9"/>
            <p:cNvSpPr/>
            <p:nvPr/>
          </p:nvSpPr>
          <p:spPr>
            <a:xfrm>
              <a:off x="27887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9"/>
            <p:cNvSpPr/>
            <p:nvPr/>
          </p:nvSpPr>
          <p:spPr>
            <a:xfrm>
              <a:off x="28806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9"/>
            <p:cNvSpPr/>
            <p:nvPr/>
          </p:nvSpPr>
          <p:spPr>
            <a:xfrm>
              <a:off x="297242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9"/>
            <p:cNvSpPr/>
            <p:nvPr/>
          </p:nvSpPr>
          <p:spPr>
            <a:xfrm>
              <a:off x="30643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09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9"/>
            <p:cNvSpPr/>
            <p:nvPr/>
          </p:nvSpPr>
          <p:spPr>
            <a:xfrm>
              <a:off x="31561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9"/>
            <p:cNvSpPr/>
            <p:nvPr/>
          </p:nvSpPr>
          <p:spPr>
            <a:xfrm>
              <a:off x="32478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9"/>
            <p:cNvSpPr/>
            <p:nvPr/>
          </p:nvSpPr>
          <p:spPr>
            <a:xfrm>
              <a:off x="333985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9"/>
            <p:cNvSpPr/>
            <p:nvPr/>
          </p:nvSpPr>
          <p:spPr>
            <a:xfrm>
              <a:off x="343157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9"/>
            <p:cNvSpPr/>
            <p:nvPr/>
          </p:nvSpPr>
          <p:spPr>
            <a:xfrm>
              <a:off x="35235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9"/>
            <p:cNvSpPr/>
            <p:nvPr/>
          </p:nvSpPr>
          <p:spPr>
            <a:xfrm>
              <a:off x="6764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9"/>
            <p:cNvSpPr/>
            <p:nvPr/>
          </p:nvSpPr>
          <p:spPr>
            <a:xfrm>
              <a:off x="76832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9"/>
            <p:cNvSpPr/>
            <p:nvPr/>
          </p:nvSpPr>
          <p:spPr>
            <a:xfrm>
              <a:off x="860125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9"/>
            <p:cNvSpPr/>
            <p:nvPr/>
          </p:nvSpPr>
          <p:spPr>
            <a:xfrm>
              <a:off x="9518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9"/>
            <p:cNvSpPr/>
            <p:nvPr/>
          </p:nvSpPr>
          <p:spPr>
            <a:xfrm>
              <a:off x="104382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9"/>
            <p:cNvSpPr/>
            <p:nvPr/>
          </p:nvSpPr>
          <p:spPr>
            <a:xfrm>
              <a:off x="11355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9"/>
            <p:cNvSpPr/>
            <p:nvPr/>
          </p:nvSpPr>
          <p:spPr>
            <a:xfrm>
              <a:off x="1227500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9"/>
            <p:cNvSpPr/>
            <p:nvPr/>
          </p:nvSpPr>
          <p:spPr>
            <a:xfrm>
              <a:off x="131927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9"/>
            <p:cNvSpPr/>
            <p:nvPr/>
          </p:nvSpPr>
          <p:spPr>
            <a:xfrm>
              <a:off x="1411200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9"/>
            <p:cNvSpPr/>
            <p:nvPr/>
          </p:nvSpPr>
          <p:spPr>
            <a:xfrm>
              <a:off x="150300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9"/>
            <p:cNvSpPr/>
            <p:nvPr/>
          </p:nvSpPr>
          <p:spPr>
            <a:xfrm>
              <a:off x="15947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9"/>
            <p:cNvSpPr/>
            <p:nvPr/>
          </p:nvSpPr>
          <p:spPr>
            <a:xfrm>
              <a:off x="16866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9"/>
            <p:cNvSpPr/>
            <p:nvPr/>
          </p:nvSpPr>
          <p:spPr>
            <a:xfrm>
              <a:off x="17784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9"/>
            <p:cNvSpPr/>
            <p:nvPr/>
          </p:nvSpPr>
          <p:spPr>
            <a:xfrm>
              <a:off x="187037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9"/>
            <p:cNvSpPr/>
            <p:nvPr/>
          </p:nvSpPr>
          <p:spPr>
            <a:xfrm>
              <a:off x="19621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9"/>
            <p:cNvSpPr/>
            <p:nvPr/>
          </p:nvSpPr>
          <p:spPr>
            <a:xfrm>
              <a:off x="2054075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9"/>
            <p:cNvSpPr/>
            <p:nvPr/>
          </p:nvSpPr>
          <p:spPr>
            <a:xfrm>
              <a:off x="21458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9"/>
            <p:cNvSpPr/>
            <p:nvPr/>
          </p:nvSpPr>
          <p:spPr>
            <a:xfrm>
              <a:off x="2237800" y="23916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9"/>
            <p:cNvSpPr/>
            <p:nvPr/>
          </p:nvSpPr>
          <p:spPr>
            <a:xfrm>
              <a:off x="23295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9"/>
            <p:cNvSpPr/>
            <p:nvPr/>
          </p:nvSpPr>
          <p:spPr>
            <a:xfrm>
              <a:off x="242132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9"/>
            <p:cNvSpPr/>
            <p:nvPr/>
          </p:nvSpPr>
          <p:spPr>
            <a:xfrm>
              <a:off x="25132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9"/>
            <p:cNvSpPr/>
            <p:nvPr/>
          </p:nvSpPr>
          <p:spPr>
            <a:xfrm>
              <a:off x="260500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9"/>
            <p:cNvSpPr/>
            <p:nvPr/>
          </p:nvSpPr>
          <p:spPr>
            <a:xfrm>
              <a:off x="26969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9"/>
            <p:cNvSpPr/>
            <p:nvPr/>
          </p:nvSpPr>
          <p:spPr>
            <a:xfrm>
              <a:off x="27887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9"/>
            <p:cNvSpPr/>
            <p:nvPr/>
          </p:nvSpPr>
          <p:spPr>
            <a:xfrm>
              <a:off x="28806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9"/>
            <p:cNvSpPr/>
            <p:nvPr/>
          </p:nvSpPr>
          <p:spPr>
            <a:xfrm>
              <a:off x="297242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9"/>
            <p:cNvSpPr/>
            <p:nvPr/>
          </p:nvSpPr>
          <p:spPr>
            <a:xfrm>
              <a:off x="30643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9"/>
            <p:cNvSpPr/>
            <p:nvPr/>
          </p:nvSpPr>
          <p:spPr>
            <a:xfrm>
              <a:off x="31561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9"/>
            <p:cNvSpPr/>
            <p:nvPr/>
          </p:nvSpPr>
          <p:spPr>
            <a:xfrm>
              <a:off x="32478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9"/>
            <p:cNvSpPr/>
            <p:nvPr/>
          </p:nvSpPr>
          <p:spPr>
            <a:xfrm>
              <a:off x="333985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9"/>
            <p:cNvSpPr/>
            <p:nvPr/>
          </p:nvSpPr>
          <p:spPr>
            <a:xfrm>
              <a:off x="343157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9"/>
            <p:cNvSpPr/>
            <p:nvPr/>
          </p:nvSpPr>
          <p:spPr>
            <a:xfrm>
              <a:off x="35235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9"/>
            <p:cNvSpPr/>
            <p:nvPr/>
          </p:nvSpPr>
          <p:spPr>
            <a:xfrm>
              <a:off x="6764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9"/>
            <p:cNvSpPr/>
            <p:nvPr/>
          </p:nvSpPr>
          <p:spPr>
            <a:xfrm>
              <a:off x="76832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9"/>
            <p:cNvSpPr/>
            <p:nvPr/>
          </p:nvSpPr>
          <p:spPr>
            <a:xfrm>
              <a:off x="860125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9"/>
            <p:cNvSpPr/>
            <p:nvPr/>
          </p:nvSpPr>
          <p:spPr>
            <a:xfrm>
              <a:off x="9518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9"/>
            <p:cNvSpPr/>
            <p:nvPr/>
          </p:nvSpPr>
          <p:spPr>
            <a:xfrm>
              <a:off x="104382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9"/>
            <p:cNvSpPr/>
            <p:nvPr/>
          </p:nvSpPr>
          <p:spPr>
            <a:xfrm>
              <a:off x="11355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9"/>
            <p:cNvSpPr/>
            <p:nvPr/>
          </p:nvSpPr>
          <p:spPr>
            <a:xfrm>
              <a:off x="1227500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9"/>
            <p:cNvSpPr/>
            <p:nvPr/>
          </p:nvSpPr>
          <p:spPr>
            <a:xfrm>
              <a:off x="131927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9"/>
            <p:cNvSpPr/>
            <p:nvPr/>
          </p:nvSpPr>
          <p:spPr>
            <a:xfrm>
              <a:off x="1411200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9"/>
            <p:cNvSpPr/>
            <p:nvPr/>
          </p:nvSpPr>
          <p:spPr>
            <a:xfrm>
              <a:off x="150300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9"/>
            <p:cNvSpPr/>
            <p:nvPr/>
          </p:nvSpPr>
          <p:spPr>
            <a:xfrm>
              <a:off x="15947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9"/>
            <p:cNvSpPr/>
            <p:nvPr/>
          </p:nvSpPr>
          <p:spPr>
            <a:xfrm>
              <a:off x="16866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9"/>
            <p:cNvSpPr/>
            <p:nvPr/>
          </p:nvSpPr>
          <p:spPr>
            <a:xfrm>
              <a:off x="17784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9"/>
            <p:cNvSpPr/>
            <p:nvPr/>
          </p:nvSpPr>
          <p:spPr>
            <a:xfrm>
              <a:off x="187037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9"/>
            <p:cNvSpPr/>
            <p:nvPr/>
          </p:nvSpPr>
          <p:spPr>
            <a:xfrm>
              <a:off x="19621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9"/>
            <p:cNvSpPr/>
            <p:nvPr/>
          </p:nvSpPr>
          <p:spPr>
            <a:xfrm>
              <a:off x="2054075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9"/>
            <p:cNvSpPr/>
            <p:nvPr/>
          </p:nvSpPr>
          <p:spPr>
            <a:xfrm>
              <a:off x="21458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9"/>
            <p:cNvSpPr/>
            <p:nvPr/>
          </p:nvSpPr>
          <p:spPr>
            <a:xfrm>
              <a:off x="2237800" y="248360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9"/>
            <p:cNvSpPr/>
            <p:nvPr/>
          </p:nvSpPr>
          <p:spPr>
            <a:xfrm>
              <a:off x="23295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9"/>
            <p:cNvSpPr/>
            <p:nvPr/>
          </p:nvSpPr>
          <p:spPr>
            <a:xfrm>
              <a:off x="242132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9"/>
            <p:cNvSpPr/>
            <p:nvPr/>
          </p:nvSpPr>
          <p:spPr>
            <a:xfrm>
              <a:off x="25132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9"/>
            <p:cNvSpPr/>
            <p:nvPr/>
          </p:nvSpPr>
          <p:spPr>
            <a:xfrm>
              <a:off x="260500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9"/>
            <p:cNvSpPr/>
            <p:nvPr/>
          </p:nvSpPr>
          <p:spPr>
            <a:xfrm>
              <a:off x="26969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9"/>
            <p:cNvSpPr/>
            <p:nvPr/>
          </p:nvSpPr>
          <p:spPr>
            <a:xfrm>
              <a:off x="27887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9"/>
            <p:cNvSpPr/>
            <p:nvPr/>
          </p:nvSpPr>
          <p:spPr>
            <a:xfrm>
              <a:off x="28806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9"/>
            <p:cNvSpPr/>
            <p:nvPr/>
          </p:nvSpPr>
          <p:spPr>
            <a:xfrm>
              <a:off x="297242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9"/>
            <p:cNvSpPr/>
            <p:nvPr/>
          </p:nvSpPr>
          <p:spPr>
            <a:xfrm>
              <a:off x="30643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9"/>
            <p:cNvSpPr/>
            <p:nvPr/>
          </p:nvSpPr>
          <p:spPr>
            <a:xfrm>
              <a:off x="31561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9"/>
            <p:cNvSpPr/>
            <p:nvPr/>
          </p:nvSpPr>
          <p:spPr>
            <a:xfrm>
              <a:off x="32478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9"/>
            <p:cNvSpPr/>
            <p:nvPr/>
          </p:nvSpPr>
          <p:spPr>
            <a:xfrm>
              <a:off x="333985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9"/>
            <p:cNvSpPr/>
            <p:nvPr/>
          </p:nvSpPr>
          <p:spPr>
            <a:xfrm>
              <a:off x="343157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9"/>
            <p:cNvSpPr/>
            <p:nvPr/>
          </p:nvSpPr>
          <p:spPr>
            <a:xfrm>
              <a:off x="35235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9"/>
            <p:cNvSpPr/>
            <p:nvPr/>
          </p:nvSpPr>
          <p:spPr>
            <a:xfrm>
              <a:off x="6764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9"/>
            <p:cNvSpPr/>
            <p:nvPr/>
          </p:nvSpPr>
          <p:spPr>
            <a:xfrm>
              <a:off x="76832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9"/>
            <p:cNvSpPr/>
            <p:nvPr/>
          </p:nvSpPr>
          <p:spPr>
            <a:xfrm>
              <a:off x="860125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9"/>
            <p:cNvSpPr/>
            <p:nvPr/>
          </p:nvSpPr>
          <p:spPr>
            <a:xfrm>
              <a:off x="9518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9"/>
            <p:cNvSpPr/>
            <p:nvPr/>
          </p:nvSpPr>
          <p:spPr>
            <a:xfrm>
              <a:off x="104382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9"/>
            <p:cNvSpPr/>
            <p:nvPr/>
          </p:nvSpPr>
          <p:spPr>
            <a:xfrm>
              <a:off x="11355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9"/>
            <p:cNvSpPr/>
            <p:nvPr/>
          </p:nvSpPr>
          <p:spPr>
            <a:xfrm>
              <a:off x="1227500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9"/>
            <p:cNvSpPr/>
            <p:nvPr/>
          </p:nvSpPr>
          <p:spPr>
            <a:xfrm>
              <a:off x="131927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9"/>
            <p:cNvSpPr/>
            <p:nvPr/>
          </p:nvSpPr>
          <p:spPr>
            <a:xfrm>
              <a:off x="1411200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9"/>
            <p:cNvSpPr/>
            <p:nvPr/>
          </p:nvSpPr>
          <p:spPr>
            <a:xfrm>
              <a:off x="150300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9"/>
            <p:cNvSpPr/>
            <p:nvPr/>
          </p:nvSpPr>
          <p:spPr>
            <a:xfrm>
              <a:off x="15947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9"/>
            <p:cNvSpPr/>
            <p:nvPr/>
          </p:nvSpPr>
          <p:spPr>
            <a:xfrm>
              <a:off x="16866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9"/>
            <p:cNvSpPr/>
            <p:nvPr/>
          </p:nvSpPr>
          <p:spPr>
            <a:xfrm>
              <a:off x="17784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9"/>
            <p:cNvSpPr/>
            <p:nvPr/>
          </p:nvSpPr>
          <p:spPr>
            <a:xfrm>
              <a:off x="187037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9"/>
            <p:cNvSpPr/>
            <p:nvPr/>
          </p:nvSpPr>
          <p:spPr>
            <a:xfrm>
              <a:off x="19621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9"/>
            <p:cNvSpPr/>
            <p:nvPr/>
          </p:nvSpPr>
          <p:spPr>
            <a:xfrm>
              <a:off x="2054075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9"/>
            <p:cNvSpPr/>
            <p:nvPr/>
          </p:nvSpPr>
          <p:spPr>
            <a:xfrm>
              <a:off x="21458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9"/>
            <p:cNvSpPr/>
            <p:nvPr/>
          </p:nvSpPr>
          <p:spPr>
            <a:xfrm>
              <a:off x="2237800" y="25753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9"/>
            <p:cNvSpPr/>
            <p:nvPr/>
          </p:nvSpPr>
          <p:spPr>
            <a:xfrm>
              <a:off x="23295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9"/>
            <p:cNvSpPr/>
            <p:nvPr/>
          </p:nvSpPr>
          <p:spPr>
            <a:xfrm>
              <a:off x="242132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9"/>
            <p:cNvSpPr/>
            <p:nvPr/>
          </p:nvSpPr>
          <p:spPr>
            <a:xfrm>
              <a:off x="25132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9"/>
            <p:cNvSpPr/>
            <p:nvPr/>
          </p:nvSpPr>
          <p:spPr>
            <a:xfrm>
              <a:off x="260500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9"/>
            <p:cNvSpPr/>
            <p:nvPr/>
          </p:nvSpPr>
          <p:spPr>
            <a:xfrm>
              <a:off x="26969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9"/>
            <p:cNvSpPr/>
            <p:nvPr/>
          </p:nvSpPr>
          <p:spPr>
            <a:xfrm>
              <a:off x="27887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9"/>
            <p:cNvSpPr/>
            <p:nvPr/>
          </p:nvSpPr>
          <p:spPr>
            <a:xfrm>
              <a:off x="28806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9"/>
            <p:cNvSpPr/>
            <p:nvPr/>
          </p:nvSpPr>
          <p:spPr>
            <a:xfrm>
              <a:off x="297242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9"/>
            <p:cNvSpPr/>
            <p:nvPr/>
          </p:nvSpPr>
          <p:spPr>
            <a:xfrm>
              <a:off x="30643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9"/>
            <p:cNvSpPr/>
            <p:nvPr/>
          </p:nvSpPr>
          <p:spPr>
            <a:xfrm>
              <a:off x="31561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9"/>
            <p:cNvSpPr/>
            <p:nvPr/>
          </p:nvSpPr>
          <p:spPr>
            <a:xfrm>
              <a:off x="32478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9"/>
            <p:cNvSpPr/>
            <p:nvPr/>
          </p:nvSpPr>
          <p:spPr>
            <a:xfrm>
              <a:off x="333985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9"/>
            <p:cNvSpPr/>
            <p:nvPr/>
          </p:nvSpPr>
          <p:spPr>
            <a:xfrm>
              <a:off x="343157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9"/>
            <p:cNvSpPr/>
            <p:nvPr/>
          </p:nvSpPr>
          <p:spPr>
            <a:xfrm>
              <a:off x="35235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9"/>
            <p:cNvSpPr/>
            <p:nvPr/>
          </p:nvSpPr>
          <p:spPr>
            <a:xfrm>
              <a:off x="6764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9"/>
            <p:cNvSpPr/>
            <p:nvPr/>
          </p:nvSpPr>
          <p:spPr>
            <a:xfrm>
              <a:off x="76832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9"/>
            <p:cNvSpPr/>
            <p:nvPr/>
          </p:nvSpPr>
          <p:spPr>
            <a:xfrm>
              <a:off x="860125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9"/>
            <p:cNvSpPr/>
            <p:nvPr/>
          </p:nvSpPr>
          <p:spPr>
            <a:xfrm>
              <a:off x="9518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9"/>
            <p:cNvSpPr/>
            <p:nvPr/>
          </p:nvSpPr>
          <p:spPr>
            <a:xfrm>
              <a:off x="104382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9"/>
            <p:cNvSpPr/>
            <p:nvPr/>
          </p:nvSpPr>
          <p:spPr>
            <a:xfrm>
              <a:off x="11355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9"/>
            <p:cNvSpPr/>
            <p:nvPr/>
          </p:nvSpPr>
          <p:spPr>
            <a:xfrm>
              <a:off x="1227500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9"/>
            <p:cNvSpPr/>
            <p:nvPr/>
          </p:nvSpPr>
          <p:spPr>
            <a:xfrm>
              <a:off x="131927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9"/>
            <p:cNvSpPr/>
            <p:nvPr/>
          </p:nvSpPr>
          <p:spPr>
            <a:xfrm>
              <a:off x="1411200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9"/>
            <p:cNvSpPr/>
            <p:nvPr/>
          </p:nvSpPr>
          <p:spPr>
            <a:xfrm>
              <a:off x="150300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9"/>
            <p:cNvSpPr/>
            <p:nvPr/>
          </p:nvSpPr>
          <p:spPr>
            <a:xfrm>
              <a:off x="15947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9"/>
            <p:cNvSpPr/>
            <p:nvPr/>
          </p:nvSpPr>
          <p:spPr>
            <a:xfrm>
              <a:off x="16866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9"/>
            <p:cNvSpPr/>
            <p:nvPr/>
          </p:nvSpPr>
          <p:spPr>
            <a:xfrm>
              <a:off x="17784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9"/>
            <p:cNvSpPr/>
            <p:nvPr/>
          </p:nvSpPr>
          <p:spPr>
            <a:xfrm>
              <a:off x="187037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9"/>
            <p:cNvSpPr/>
            <p:nvPr/>
          </p:nvSpPr>
          <p:spPr>
            <a:xfrm>
              <a:off x="19621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9"/>
            <p:cNvSpPr/>
            <p:nvPr/>
          </p:nvSpPr>
          <p:spPr>
            <a:xfrm>
              <a:off x="2054075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9"/>
            <p:cNvSpPr/>
            <p:nvPr/>
          </p:nvSpPr>
          <p:spPr>
            <a:xfrm>
              <a:off x="21458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9"/>
            <p:cNvSpPr/>
            <p:nvPr/>
          </p:nvSpPr>
          <p:spPr>
            <a:xfrm>
              <a:off x="2237800" y="26673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9"/>
            <p:cNvSpPr/>
            <p:nvPr/>
          </p:nvSpPr>
          <p:spPr>
            <a:xfrm>
              <a:off x="23295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9"/>
            <p:cNvSpPr/>
            <p:nvPr/>
          </p:nvSpPr>
          <p:spPr>
            <a:xfrm>
              <a:off x="242132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9"/>
            <p:cNvSpPr/>
            <p:nvPr/>
          </p:nvSpPr>
          <p:spPr>
            <a:xfrm>
              <a:off x="25132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9"/>
            <p:cNvSpPr/>
            <p:nvPr/>
          </p:nvSpPr>
          <p:spPr>
            <a:xfrm>
              <a:off x="260500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9"/>
            <p:cNvSpPr/>
            <p:nvPr/>
          </p:nvSpPr>
          <p:spPr>
            <a:xfrm>
              <a:off x="26969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9"/>
            <p:cNvSpPr/>
            <p:nvPr/>
          </p:nvSpPr>
          <p:spPr>
            <a:xfrm>
              <a:off x="27887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9"/>
            <p:cNvSpPr/>
            <p:nvPr/>
          </p:nvSpPr>
          <p:spPr>
            <a:xfrm>
              <a:off x="28806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9"/>
            <p:cNvSpPr/>
            <p:nvPr/>
          </p:nvSpPr>
          <p:spPr>
            <a:xfrm>
              <a:off x="297242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9"/>
            <p:cNvSpPr/>
            <p:nvPr/>
          </p:nvSpPr>
          <p:spPr>
            <a:xfrm>
              <a:off x="30643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9"/>
            <p:cNvSpPr/>
            <p:nvPr/>
          </p:nvSpPr>
          <p:spPr>
            <a:xfrm>
              <a:off x="31561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9"/>
            <p:cNvSpPr/>
            <p:nvPr/>
          </p:nvSpPr>
          <p:spPr>
            <a:xfrm>
              <a:off x="32478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9"/>
            <p:cNvSpPr/>
            <p:nvPr/>
          </p:nvSpPr>
          <p:spPr>
            <a:xfrm>
              <a:off x="333985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9"/>
            <p:cNvSpPr/>
            <p:nvPr/>
          </p:nvSpPr>
          <p:spPr>
            <a:xfrm>
              <a:off x="343157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9"/>
            <p:cNvSpPr/>
            <p:nvPr/>
          </p:nvSpPr>
          <p:spPr>
            <a:xfrm>
              <a:off x="35235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9"/>
            <p:cNvSpPr/>
            <p:nvPr/>
          </p:nvSpPr>
          <p:spPr>
            <a:xfrm>
              <a:off x="6764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9"/>
            <p:cNvSpPr/>
            <p:nvPr/>
          </p:nvSpPr>
          <p:spPr>
            <a:xfrm>
              <a:off x="76832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9"/>
            <p:cNvSpPr/>
            <p:nvPr/>
          </p:nvSpPr>
          <p:spPr>
            <a:xfrm>
              <a:off x="860125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9"/>
            <p:cNvSpPr/>
            <p:nvPr/>
          </p:nvSpPr>
          <p:spPr>
            <a:xfrm>
              <a:off x="9518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9"/>
            <p:cNvSpPr/>
            <p:nvPr/>
          </p:nvSpPr>
          <p:spPr>
            <a:xfrm>
              <a:off x="104382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9"/>
            <p:cNvSpPr/>
            <p:nvPr/>
          </p:nvSpPr>
          <p:spPr>
            <a:xfrm>
              <a:off x="11355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9"/>
            <p:cNvSpPr/>
            <p:nvPr/>
          </p:nvSpPr>
          <p:spPr>
            <a:xfrm>
              <a:off x="1227500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9"/>
            <p:cNvSpPr/>
            <p:nvPr/>
          </p:nvSpPr>
          <p:spPr>
            <a:xfrm>
              <a:off x="131927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9"/>
            <p:cNvSpPr/>
            <p:nvPr/>
          </p:nvSpPr>
          <p:spPr>
            <a:xfrm>
              <a:off x="1411200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9"/>
            <p:cNvSpPr/>
            <p:nvPr/>
          </p:nvSpPr>
          <p:spPr>
            <a:xfrm>
              <a:off x="150300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9"/>
            <p:cNvSpPr/>
            <p:nvPr/>
          </p:nvSpPr>
          <p:spPr>
            <a:xfrm>
              <a:off x="15947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9"/>
            <p:cNvSpPr/>
            <p:nvPr/>
          </p:nvSpPr>
          <p:spPr>
            <a:xfrm>
              <a:off x="16866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9"/>
            <p:cNvSpPr/>
            <p:nvPr/>
          </p:nvSpPr>
          <p:spPr>
            <a:xfrm>
              <a:off x="17784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9"/>
            <p:cNvSpPr/>
            <p:nvPr/>
          </p:nvSpPr>
          <p:spPr>
            <a:xfrm>
              <a:off x="187037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9"/>
            <p:cNvSpPr/>
            <p:nvPr/>
          </p:nvSpPr>
          <p:spPr>
            <a:xfrm>
              <a:off x="19621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9"/>
            <p:cNvSpPr/>
            <p:nvPr/>
          </p:nvSpPr>
          <p:spPr>
            <a:xfrm>
              <a:off x="2054075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9"/>
            <p:cNvSpPr/>
            <p:nvPr/>
          </p:nvSpPr>
          <p:spPr>
            <a:xfrm>
              <a:off x="21458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9"/>
            <p:cNvSpPr/>
            <p:nvPr/>
          </p:nvSpPr>
          <p:spPr>
            <a:xfrm>
              <a:off x="2237800" y="27590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9"/>
            <p:cNvSpPr/>
            <p:nvPr/>
          </p:nvSpPr>
          <p:spPr>
            <a:xfrm>
              <a:off x="23295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9"/>
            <p:cNvSpPr/>
            <p:nvPr/>
          </p:nvSpPr>
          <p:spPr>
            <a:xfrm>
              <a:off x="242132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9"/>
            <p:cNvSpPr/>
            <p:nvPr/>
          </p:nvSpPr>
          <p:spPr>
            <a:xfrm>
              <a:off x="25132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9"/>
            <p:cNvSpPr/>
            <p:nvPr/>
          </p:nvSpPr>
          <p:spPr>
            <a:xfrm>
              <a:off x="260500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9"/>
            <p:cNvSpPr/>
            <p:nvPr/>
          </p:nvSpPr>
          <p:spPr>
            <a:xfrm>
              <a:off x="26969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9"/>
            <p:cNvSpPr/>
            <p:nvPr/>
          </p:nvSpPr>
          <p:spPr>
            <a:xfrm>
              <a:off x="27887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9"/>
            <p:cNvSpPr/>
            <p:nvPr/>
          </p:nvSpPr>
          <p:spPr>
            <a:xfrm>
              <a:off x="28806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9"/>
            <p:cNvSpPr/>
            <p:nvPr/>
          </p:nvSpPr>
          <p:spPr>
            <a:xfrm>
              <a:off x="297242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9"/>
            <p:cNvSpPr/>
            <p:nvPr/>
          </p:nvSpPr>
          <p:spPr>
            <a:xfrm>
              <a:off x="30643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9"/>
            <p:cNvSpPr/>
            <p:nvPr/>
          </p:nvSpPr>
          <p:spPr>
            <a:xfrm>
              <a:off x="31561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9"/>
            <p:cNvSpPr/>
            <p:nvPr/>
          </p:nvSpPr>
          <p:spPr>
            <a:xfrm>
              <a:off x="32478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9"/>
            <p:cNvSpPr/>
            <p:nvPr/>
          </p:nvSpPr>
          <p:spPr>
            <a:xfrm>
              <a:off x="333985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9"/>
            <p:cNvSpPr/>
            <p:nvPr/>
          </p:nvSpPr>
          <p:spPr>
            <a:xfrm>
              <a:off x="343157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9"/>
            <p:cNvSpPr/>
            <p:nvPr/>
          </p:nvSpPr>
          <p:spPr>
            <a:xfrm>
              <a:off x="35235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9"/>
            <p:cNvSpPr/>
            <p:nvPr/>
          </p:nvSpPr>
          <p:spPr>
            <a:xfrm>
              <a:off x="6764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9"/>
            <p:cNvSpPr/>
            <p:nvPr/>
          </p:nvSpPr>
          <p:spPr>
            <a:xfrm>
              <a:off x="76832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9"/>
            <p:cNvSpPr/>
            <p:nvPr/>
          </p:nvSpPr>
          <p:spPr>
            <a:xfrm>
              <a:off x="860125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9"/>
            <p:cNvSpPr/>
            <p:nvPr/>
          </p:nvSpPr>
          <p:spPr>
            <a:xfrm>
              <a:off x="9518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9"/>
            <p:cNvSpPr/>
            <p:nvPr/>
          </p:nvSpPr>
          <p:spPr>
            <a:xfrm>
              <a:off x="104382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9"/>
            <p:cNvSpPr/>
            <p:nvPr/>
          </p:nvSpPr>
          <p:spPr>
            <a:xfrm>
              <a:off x="11355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9"/>
            <p:cNvSpPr/>
            <p:nvPr/>
          </p:nvSpPr>
          <p:spPr>
            <a:xfrm>
              <a:off x="1227500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9"/>
            <p:cNvSpPr/>
            <p:nvPr/>
          </p:nvSpPr>
          <p:spPr>
            <a:xfrm>
              <a:off x="131927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9"/>
            <p:cNvSpPr/>
            <p:nvPr/>
          </p:nvSpPr>
          <p:spPr>
            <a:xfrm>
              <a:off x="1411200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9"/>
            <p:cNvSpPr/>
            <p:nvPr/>
          </p:nvSpPr>
          <p:spPr>
            <a:xfrm>
              <a:off x="150300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9"/>
            <p:cNvSpPr/>
            <p:nvPr/>
          </p:nvSpPr>
          <p:spPr>
            <a:xfrm>
              <a:off x="15947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4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9"/>
            <p:cNvSpPr/>
            <p:nvPr/>
          </p:nvSpPr>
          <p:spPr>
            <a:xfrm>
              <a:off x="16866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9"/>
            <p:cNvSpPr/>
            <p:nvPr/>
          </p:nvSpPr>
          <p:spPr>
            <a:xfrm>
              <a:off x="17784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9"/>
            <p:cNvSpPr/>
            <p:nvPr/>
          </p:nvSpPr>
          <p:spPr>
            <a:xfrm>
              <a:off x="187037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9"/>
            <p:cNvSpPr/>
            <p:nvPr/>
          </p:nvSpPr>
          <p:spPr>
            <a:xfrm>
              <a:off x="19621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4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9"/>
            <p:cNvSpPr/>
            <p:nvPr/>
          </p:nvSpPr>
          <p:spPr>
            <a:xfrm>
              <a:off x="2054075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9"/>
            <p:cNvSpPr/>
            <p:nvPr/>
          </p:nvSpPr>
          <p:spPr>
            <a:xfrm>
              <a:off x="21458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9"/>
            <p:cNvSpPr/>
            <p:nvPr/>
          </p:nvSpPr>
          <p:spPr>
            <a:xfrm>
              <a:off x="2237800" y="28510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9"/>
            <p:cNvSpPr/>
            <p:nvPr/>
          </p:nvSpPr>
          <p:spPr>
            <a:xfrm>
              <a:off x="23295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4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9"/>
            <p:cNvSpPr/>
            <p:nvPr/>
          </p:nvSpPr>
          <p:spPr>
            <a:xfrm>
              <a:off x="242132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4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9"/>
            <p:cNvSpPr/>
            <p:nvPr/>
          </p:nvSpPr>
          <p:spPr>
            <a:xfrm>
              <a:off x="25132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9"/>
            <p:cNvSpPr/>
            <p:nvPr/>
          </p:nvSpPr>
          <p:spPr>
            <a:xfrm>
              <a:off x="260500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9"/>
            <p:cNvSpPr/>
            <p:nvPr/>
          </p:nvSpPr>
          <p:spPr>
            <a:xfrm>
              <a:off x="26969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44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9"/>
            <p:cNvSpPr/>
            <p:nvPr/>
          </p:nvSpPr>
          <p:spPr>
            <a:xfrm>
              <a:off x="27887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9"/>
            <p:cNvSpPr/>
            <p:nvPr/>
          </p:nvSpPr>
          <p:spPr>
            <a:xfrm>
              <a:off x="28806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9"/>
            <p:cNvSpPr/>
            <p:nvPr/>
          </p:nvSpPr>
          <p:spPr>
            <a:xfrm>
              <a:off x="297242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9"/>
            <p:cNvSpPr/>
            <p:nvPr/>
          </p:nvSpPr>
          <p:spPr>
            <a:xfrm>
              <a:off x="30643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44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9"/>
            <p:cNvSpPr/>
            <p:nvPr/>
          </p:nvSpPr>
          <p:spPr>
            <a:xfrm>
              <a:off x="31561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9"/>
            <p:cNvSpPr/>
            <p:nvPr/>
          </p:nvSpPr>
          <p:spPr>
            <a:xfrm>
              <a:off x="32478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9"/>
            <p:cNvSpPr/>
            <p:nvPr/>
          </p:nvSpPr>
          <p:spPr>
            <a:xfrm>
              <a:off x="333985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9"/>
            <p:cNvSpPr/>
            <p:nvPr/>
          </p:nvSpPr>
          <p:spPr>
            <a:xfrm>
              <a:off x="343157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9"/>
            <p:cNvSpPr/>
            <p:nvPr/>
          </p:nvSpPr>
          <p:spPr>
            <a:xfrm>
              <a:off x="35235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9"/>
            <p:cNvSpPr/>
            <p:nvPr/>
          </p:nvSpPr>
          <p:spPr>
            <a:xfrm>
              <a:off x="6764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9"/>
            <p:cNvSpPr/>
            <p:nvPr/>
          </p:nvSpPr>
          <p:spPr>
            <a:xfrm>
              <a:off x="76832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9"/>
            <p:cNvSpPr/>
            <p:nvPr/>
          </p:nvSpPr>
          <p:spPr>
            <a:xfrm>
              <a:off x="860125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9"/>
            <p:cNvSpPr/>
            <p:nvPr/>
          </p:nvSpPr>
          <p:spPr>
            <a:xfrm>
              <a:off x="9518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9"/>
            <p:cNvSpPr/>
            <p:nvPr/>
          </p:nvSpPr>
          <p:spPr>
            <a:xfrm>
              <a:off x="104382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9"/>
            <p:cNvSpPr/>
            <p:nvPr/>
          </p:nvSpPr>
          <p:spPr>
            <a:xfrm>
              <a:off x="11355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9"/>
            <p:cNvSpPr/>
            <p:nvPr/>
          </p:nvSpPr>
          <p:spPr>
            <a:xfrm>
              <a:off x="1227500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9"/>
            <p:cNvSpPr/>
            <p:nvPr/>
          </p:nvSpPr>
          <p:spPr>
            <a:xfrm>
              <a:off x="131927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9"/>
            <p:cNvSpPr/>
            <p:nvPr/>
          </p:nvSpPr>
          <p:spPr>
            <a:xfrm>
              <a:off x="1411200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9"/>
            <p:cNvSpPr/>
            <p:nvPr/>
          </p:nvSpPr>
          <p:spPr>
            <a:xfrm>
              <a:off x="150300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9"/>
            <p:cNvSpPr/>
            <p:nvPr/>
          </p:nvSpPr>
          <p:spPr>
            <a:xfrm>
              <a:off x="15947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9"/>
            <p:cNvSpPr/>
            <p:nvPr/>
          </p:nvSpPr>
          <p:spPr>
            <a:xfrm>
              <a:off x="16866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9"/>
            <p:cNvSpPr/>
            <p:nvPr/>
          </p:nvSpPr>
          <p:spPr>
            <a:xfrm>
              <a:off x="17784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9"/>
            <p:cNvSpPr/>
            <p:nvPr/>
          </p:nvSpPr>
          <p:spPr>
            <a:xfrm>
              <a:off x="187037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9"/>
            <p:cNvSpPr/>
            <p:nvPr/>
          </p:nvSpPr>
          <p:spPr>
            <a:xfrm>
              <a:off x="19621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9"/>
            <p:cNvSpPr/>
            <p:nvPr/>
          </p:nvSpPr>
          <p:spPr>
            <a:xfrm>
              <a:off x="2054075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9"/>
            <p:cNvSpPr/>
            <p:nvPr/>
          </p:nvSpPr>
          <p:spPr>
            <a:xfrm>
              <a:off x="21458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9"/>
            <p:cNvSpPr/>
            <p:nvPr/>
          </p:nvSpPr>
          <p:spPr>
            <a:xfrm>
              <a:off x="2237800" y="29427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9"/>
            <p:cNvSpPr/>
            <p:nvPr/>
          </p:nvSpPr>
          <p:spPr>
            <a:xfrm>
              <a:off x="23295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9"/>
            <p:cNvSpPr/>
            <p:nvPr/>
          </p:nvSpPr>
          <p:spPr>
            <a:xfrm>
              <a:off x="242132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9"/>
            <p:cNvSpPr/>
            <p:nvPr/>
          </p:nvSpPr>
          <p:spPr>
            <a:xfrm>
              <a:off x="25132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9"/>
            <p:cNvSpPr/>
            <p:nvPr/>
          </p:nvSpPr>
          <p:spPr>
            <a:xfrm>
              <a:off x="260500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9"/>
            <p:cNvSpPr/>
            <p:nvPr/>
          </p:nvSpPr>
          <p:spPr>
            <a:xfrm>
              <a:off x="26969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9"/>
            <p:cNvSpPr/>
            <p:nvPr/>
          </p:nvSpPr>
          <p:spPr>
            <a:xfrm>
              <a:off x="27887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9"/>
            <p:cNvSpPr/>
            <p:nvPr/>
          </p:nvSpPr>
          <p:spPr>
            <a:xfrm>
              <a:off x="28806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9"/>
            <p:cNvSpPr/>
            <p:nvPr/>
          </p:nvSpPr>
          <p:spPr>
            <a:xfrm>
              <a:off x="297242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9"/>
            <p:cNvSpPr/>
            <p:nvPr/>
          </p:nvSpPr>
          <p:spPr>
            <a:xfrm>
              <a:off x="30643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9"/>
            <p:cNvSpPr/>
            <p:nvPr/>
          </p:nvSpPr>
          <p:spPr>
            <a:xfrm>
              <a:off x="31561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9"/>
            <p:cNvSpPr/>
            <p:nvPr/>
          </p:nvSpPr>
          <p:spPr>
            <a:xfrm>
              <a:off x="32478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9"/>
            <p:cNvSpPr/>
            <p:nvPr/>
          </p:nvSpPr>
          <p:spPr>
            <a:xfrm>
              <a:off x="333985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9"/>
            <p:cNvSpPr/>
            <p:nvPr/>
          </p:nvSpPr>
          <p:spPr>
            <a:xfrm>
              <a:off x="343157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9"/>
            <p:cNvSpPr/>
            <p:nvPr/>
          </p:nvSpPr>
          <p:spPr>
            <a:xfrm>
              <a:off x="35235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9"/>
            <p:cNvSpPr/>
            <p:nvPr/>
          </p:nvSpPr>
          <p:spPr>
            <a:xfrm>
              <a:off x="6764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9"/>
            <p:cNvSpPr/>
            <p:nvPr/>
          </p:nvSpPr>
          <p:spPr>
            <a:xfrm>
              <a:off x="76832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9"/>
            <p:cNvSpPr/>
            <p:nvPr/>
          </p:nvSpPr>
          <p:spPr>
            <a:xfrm>
              <a:off x="860125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9"/>
            <p:cNvSpPr/>
            <p:nvPr/>
          </p:nvSpPr>
          <p:spPr>
            <a:xfrm>
              <a:off x="9518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9"/>
            <p:cNvSpPr/>
            <p:nvPr/>
          </p:nvSpPr>
          <p:spPr>
            <a:xfrm>
              <a:off x="104382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9"/>
            <p:cNvSpPr/>
            <p:nvPr/>
          </p:nvSpPr>
          <p:spPr>
            <a:xfrm>
              <a:off x="11355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9"/>
            <p:cNvSpPr/>
            <p:nvPr/>
          </p:nvSpPr>
          <p:spPr>
            <a:xfrm>
              <a:off x="1227500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9"/>
            <p:cNvSpPr/>
            <p:nvPr/>
          </p:nvSpPr>
          <p:spPr>
            <a:xfrm>
              <a:off x="131927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9"/>
            <p:cNvSpPr/>
            <p:nvPr/>
          </p:nvSpPr>
          <p:spPr>
            <a:xfrm>
              <a:off x="1411200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9"/>
            <p:cNvSpPr/>
            <p:nvPr/>
          </p:nvSpPr>
          <p:spPr>
            <a:xfrm>
              <a:off x="150300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9"/>
            <p:cNvSpPr/>
            <p:nvPr/>
          </p:nvSpPr>
          <p:spPr>
            <a:xfrm>
              <a:off x="15947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9"/>
            <p:cNvSpPr/>
            <p:nvPr/>
          </p:nvSpPr>
          <p:spPr>
            <a:xfrm>
              <a:off x="16866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9"/>
            <p:cNvSpPr/>
            <p:nvPr/>
          </p:nvSpPr>
          <p:spPr>
            <a:xfrm>
              <a:off x="17784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9"/>
            <p:cNvSpPr/>
            <p:nvPr/>
          </p:nvSpPr>
          <p:spPr>
            <a:xfrm>
              <a:off x="187037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9"/>
            <p:cNvSpPr/>
            <p:nvPr/>
          </p:nvSpPr>
          <p:spPr>
            <a:xfrm>
              <a:off x="19621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9"/>
            <p:cNvSpPr/>
            <p:nvPr/>
          </p:nvSpPr>
          <p:spPr>
            <a:xfrm>
              <a:off x="2054075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9"/>
            <p:cNvSpPr/>
            <p:nvPr/>
          </p:nvSpPr>
          <p:spPr>
            <a:xfrm>
              <a:off x="21458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9"/>
            <p:cNvSpPr/>
            <p:nvPr/>
          </p:nvSpPr>
          <p:spPr>
            <a:xfrm>
              <a:off x="2237800" y="303455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9"/>
            <p:cNvSpPr/>
            <p:nvPr/>
          </p:nvSpPr>
          <p:spPr>
            <a:xfrm>
              <a:off x="23295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9"/>
            <p:cNvSpPr/>
            <p:nvPr/>
          </p:nvSpPr>
          <p:spPr>
            <a:xfrm>
              <a:off x="242132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9"/>
            <p:cNvSpPr/>
            <p:nvPr/>
          </p:nvSpPr>
          <p:spPr>
            <a:xfrm>
              <a:off x="25132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9"/>
            <p:cNvSpPr/>
            <p:nvPr/>
          </p:nvSpPr>
          <p:spPr>
            <a:xfrm>
              <a:off x="260500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9"/>
            <p:cNvSpPr/>
            <p:nvPr/>
          </p:nvSpPr>
          <p:spPr>
            <a:xfrm>
              <a:off x="26969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9"/>
            <p:cNvSpPr/>
            <p:nvPr/>
          </p:nvSpPr>
          <p:spPr>
            <a:xfrm>
              <a:off x="27887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9"/>
            <p:cNvSpPr/>
            <p:nvPr/>
          </p:nvSpPr>
          <p:spPr>
            <a:xfrm>
              <a:off x="28806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9"/>
            <p:cNvSpPr/>
            <p:nvPr/>
          </p:nvSpPr>
          <p:spPr>
            <a:xfrm>
              <a:off x="297242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9"/>
            <p:cNvSpPr/>
            <p:nvPr/>
          </p:nvSpPr>
          <p:spPr>
            <a:xfrm>
              <a:off x="30643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9"/>
            <p:cNvSpPr/>
            <p:nvPr/>
          </p:nvSpPr>
          <p:spPr>
            <a:xfrm>
              <a:off x="31561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9"/>
            <p:cNvSpPr/>
            <p:nvPr/>
          </p:nvSpPr>
          <p:spPr>
            <a:xfrm>
              <a:off x="32478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9"/>
            <p:cNvSpPr/>
            <p:nvPr/>
          </p:nvSpPr>
          <p:spPr>
            <a:xfrm>
              <a:off x="333985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9"/>
            <p:cNvSpPr/>
            <p:nvPr/>
          </p:nvSpPr>
          <p:spPr>
            <a:xfrm>
              <a:off x="343157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9"/>
            <p:cNvSpPr/>
            <p:nvPr/>
          </p:nvSpPr>
          <p:spPr>
            <a:xfrm>
              <a:off x="35235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9"/>
            <p:cNvSpPr/>
            <p:nvPr/>
          </p:nvSpPr>
          <p:spPr>
            <a:xfrm>
              <a:off x="6764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9"/>
            <p:cNvSpPr/>
            <p:nvPr/>
          </p:nvSpPr>
          <p:spPr>
            <a:xfrm>
              <a:off x="76832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9"/>
            <p:cNvSpPr/>
            <p:nvPr/>
          </p:nvSpPr>
          <p:spPr>
            <a:xfrm>
              <a:off x="860125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9"/>
            <p:cNvSpPr/>
            <p:nvPr/>
          </p:nvSpPr>
          <p:spPr>
            <a:xfrm>
              <a:off x="9518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9"/>
            <p:cNvSpPr/>
            <p:nvPr/>
          </p:nvSpPr>
          <p:spPr>
            <a:xfrm>
              <a:off x="104382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9"/>
            <p:cNvSpPr/>
            <p:nvPr/>
          </p:nvSpPr>
          <p:spPr>
            <a:xfrm>
              <a:off x="11355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9"/>
            <p:cNvSpPr/>
            <p:nvPr/>
          </p:nvSpPr>
          <p:spPr>
            <a:xfrm>
              <a:off x="1227500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9"/>
            <p:cNvSpPr/>
            <p:nvPr/>
          </p:nvSpPr>
          <p:spPr>
            <a:xfrm>
              <a:off x="131927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9"/>
            <p:cNvSpPr/>
            <p:nvPr/>
          </p:nvSpPr>
          <p:spPr>
            <a:xfrm>
              <a:off x="1411200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9"/>
            <p:cNvSpPr/>
            <p:nvPr/>
          </p:nvSpPr>
          <p:spPr>
            <a:xfrm>
              <a:off x="150300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9"/>
            <p:cNvSpPr/>
            <p:nvPr/>
          </p:nvSpPr>
          <p:spPr>
            <a:xfrm>
              <a:off x="15947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52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9"/>
            <p:cNvSpPr/>
            <p:nvPr/>
          </p:nvSpPr>
          <p:spPr>
            <a:xfrm>
              <a:off x="16866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9"/>
            <p:cNvSpPr/>
            <p:nvPr/>
          </p:nvSpPr>
          <p:spPr>
            <a:xfrm>
              <a:off x="17784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9"/>
            <p:cNvSpPr/>
            <p:nvPr/>
          </p:nvSpPr>
          <p:spPr>
            <a:xfrm>
              <a:off x="187037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9"/>
            <p:cNvSpPr/>
            <p:nvPr/>
          </p:nvSpPr>
          <p:spPr>
            <a:xfrm>
              <a:off x="19621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52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9"/>
            <p:cNvSpPr/>
            <p:nvPr/>
          </p:nvSpPr>
          <p:spPr>
            <a:xfrm>
              <a:off x="2054075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9"/>
            <p:cNvSpPr/>
            <p:nvPr/>
          </p:nvSpPr>
          <p:spPr>
            <a:xfrm>
              <a:off x="21458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9"/>
            <p:cNvSpPr/>
            <p:nvPr/>
          </p:nvSpPr>
          <p:spPr>
            <a:xfrm>
              <a:off x="2237800" y="312647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9"/>
            <p:cNvSpPr/>
            <p:nvPr/>
          </p:nvSpPr>
          <p:spPr>
            <a:xfrm>
              <a:off x="23295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52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9"/>
            <p:cNvSpPr/>
            <p:nvPr/>
          </p:nvSpPr>
          <p:spPr>
            <a:xfrm>
              <a:off x="242132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52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9"/>
            <p:cNvSpPr/>
            <p:nvPr/>
          </p:nvSpPr>
          <p:spPr>
            <a:xfrm>
              <a:off x="25132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9"/>
            <p:cNvSpPr/>
            <p:nvPr/>
          </p:nvSpPr>
          <p:spPr>
            <a:xfrm>
              <a:off x="260500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9"/>
            <p:cNvSpPr/>
            <p:nvPr/>
          </p:nvSpPr>
          <p:spPr>
            <a:xfrm>
              <a:off x="26969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2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9"/>
            <p:cNvSpPr/>
            <p:nvPr/>
          </p:nvSpPr>
          <p:spPr>
            <a:xfrm>
              <a:off x="27887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9"/>
            <p:cNvSpPr/>
            <p:nvPr/>
          </p:nvSpPr>
          <p:spPr>
            <a:xfrm>
              <a:off x="28806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9"/>
            <p:cNvSpPr/>
            <p:nvPr/>
          </p:nvSpPr>
          <p:spPr>
            <a:xfrm>
              <a:off x="297242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9"/>
            <p:cNvSpPr/>
            <p:nvPr/>
          </p:nvSpPr>
          <p:spPr>
            <a:xfrm>
              <a:off x="30643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2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9"/>
            <p:cNvSpPr/>
            <p:nvPr/>
          </p:nvSpPr>
          <p:spPr>
            <a:xfrm>
              <a:off x="31561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9"/>
            <p:cNvSpPr/>
            <p:nvPr/>
          </p:nvSpPr>
          <p:spPr>
            <a:xfrm>
              <a:off x="32478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9"/>
            <p:cNvSpPr/>
            <p:nvPr/>
          </p:nvSpPr>
          <p:spPr>
            <a:xfrm>
              <a:off x="333985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9"/>
            <p:cNvSpPr/>
            <p:nvPr/>
          </p:nvSpPr>
          <p:spPr>
            <a:xfrm>
              <a:off x="343157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9"/>
            <p:cNvSpPr/>
            <p:nvPr/>
          </p:nvSpPr>
          <p:spPr>
            <a:xfrm>
              <a:off x="35235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9"/>
            <p:cNvSpPr/>
            <p:nvPr/>
          </p:nvSpPr>
          <p:spPr>
            <a:xfrm>
              <a:off x="6764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9"/>
            <p:cNvSpPr/>
            <p:nvPr/>
          </p:nvSpPr>
          <p:spPr>
            <a:xfrm>
              <a:off x="76832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9"/>
            <p:cNvSpPr/>
            <p:nvPr/>
          </p:nvSpPr>
          <p:spPr>
            <a:xfrm>
              <a:off x="860125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9"/>
            <p:cNvSpPr/>
            <p:nvPr/>
          </p:nvSpPr>
          <p:spPr>
            <a:xfrm>
              <a:off x="9518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9"/>
            <p:cNvSpPr/>
            <p:nvPr/>
          </p:nvSpPr>
          <p:spPr>
            <a:xfrm>
              <a:off x="104382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9"/>
            <p:cNvSpPr/>
            <p:nvPr/>
          </p:nvSpPr>
          <p:spPr>
            <a:xfrm>
              <a:off x="11355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9"/>
            <p:cNvSpPr/>
            <p:nvPr/>
          </p:nvSpPr>
          <p:spPr>
            <a:xfrm>
              <a:off x="1227500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9"/>
            <p:cNvSpPr/>
            <p:nvPr/>
          </p:nvSpPr>
          <p:spPr>
            <a:xfrm>
              <a:off x="131927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9"/>
            <p:cNvSpPr/>
            <p:nvPr/>
          </p:nvSpPr>
          <p:spPr>
            <a:xfrm>
              <a:off x="1411200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9"/>
            <p:cNvSpPr/>
            <p:nvPr/>
          </p:nvSpPr>
          <p:spPr>
            <a:xfrm>
              <a:off x="150300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9"/>
            <p:cNvSpPr/>
            <p:nvPr/>
          </p:nvSpPr>
          <p:spPr>
            <a:xfrm>
              <a:off x="15947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9"/>
            <p:cNvSpPr/>
            <p:nvPr/>
          </p:nvSpPr>
          <p:spPr>
            <a:xfrm>
              <a:off x="16866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9"/>
            <p:cNvSpPr/>
            <p:nvPr/>
          </p:nvSpPr>
          <p:spPr>
            <a:xfrm>
              <a:off x="17784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9"/>
            <p:cNvSpPr/>
            <p:nvPr/>
          </p:nvSpPr>
          <p:spPr>
            <a:xfrm>
              <a:off x="187037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9"/>
            <p:cNvSpPr/>
            <p:nvPr/>
          </p:nvSpPr>
          <p:spPr>
            <a:xfrm>
              <a:off x="19621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9"/>
            <p:cNvSpPr/>
            <p:nvPr/>
          </p:nvSpPr>
          <p:spPr>
            <a:xfrm>
              <a:off x="2054075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9"/>
            <p:cNvSpPr/>
            <p:nvPr/>
          </p:nvSpPr>
          <p:spPr>
            <a:xfrm>
              <a:off x="21458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9"/>
            <p:cNvSpPr/>
            <p:nvPr/>
          </p:nvSpPr>
          <p:spPr>
            <a:xfrm>
              <a:off x="2237800" y="32182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9"/>
            <p:cNvSpPr/>
            <p:nvPr/>
          </p:nvSpPr>
          <p:spPr>
            <a:xfrm>
              <a:off x="23295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9"/>
            <p:cNvSpPr/>
            <p:nvPr/>
          </p:nvSpPr>
          <p:spPr>
            <a:xfrm>
              <a:off x="242132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9"/>
            <p:cNvSpPr/>
            <p:nvPr/>
          </p:nvSpPr>
          <p:spPr>
            <a:xfrm>
              <a:off x="25132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9"/>
            <p:cNvSpPr/>
            <p:nvPr/>
          </p:nvSpPr>
          <p:spPr>
            <a:xfrm>
              <a:off x="260500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9"/>
            <p:cNvSpPr/>
            <p:nvPr/>
          </p:nvSpPr>
          <p:spPr>
            <a:xfrm>
              <a:off x="26969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9"/>
            <p:cNvSpPr/>
            <p:nvPr/>
          </p:nvSpPr>
          <p:spPr>
            <a:xfrm>
              <a:off x="27887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9"/>
            <p:cNvSpPr/>
            <p:nvPr/>
          </p:nvSpPr>
          <p:spPr>
            <a:xfrm>
              <a:off x="28806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9"/>
            <p:cNvSpPr/>
            <p:nvPr/>
          </p:nvSpPr>
          <p:spPr>
            <a:xfrm>
              <a:off x="297242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9"/>
            <p:cNvSpPr/>
            <p:nvPr/>
          </p:nvSpPr>
          <p:spPr>
            <a:xfrm>
              <a:off x="30643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9"/>
            <p:cNvSpPr/>
            <p:nvPr/>
          </p:nvSpPr>
          <p:spPr>
            <a:xfrm>
              <a:off x="31561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9"/>
            <p:cNvSpPr/>
            <p:nvPr/>
          </p:nvSpPr>
          <p:spPr>
            <a:xfrm>
              <a:off x="32478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9"/>
            <p:cNvSpPr/>
            <p:nvPr/>
          </p:nvSpPr>
          <p:spPr>
            <a:xfrm>
              <a:off x="333985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9"/>
            <p:cNvSpPr/>
            <p:nvPr/>
          </p:nvSpPr>
          <p:spPr>
            <a:xfrm>
              <a:off x="343157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9"/>
            <p:cNvSpPr/>
            <p:nvPr/>
          </p:nvSpPr>
          <p:spPr>
            <a:xfrm>
              <a:off x="35235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9"/>
            <p:cNvSpPr/>
            <p:nvPr/>
          </p:nvSpPr>
          <p:spPr>
            <a:xfrm>
              <a:off x="6764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9"/>
            <p:cNvSpPr/>
            <p:nvPr/>
          </p:nvSpPr>
          <p:spPr>
            <a:xfrm>
              <a:off x="76832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9"/>
            <p:cNvSpPr/>
            <p:nvPr/>
          </p:nvSpPr>
          <p:spPr>
            <a:xfrm>
              <a:off x="860125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9"/>
            <p:cNvSpPr/>
            <p:nvPr/>
          </p:nvSpPr>
          <p:spPr>
            <a:xfrm>
              <a:off x="9518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9"/>
            <p:cNvSpPr/>
            <p:nvPr/>
          </p:nvSpPr>
          <p:spPr>
            <a:xfrm>
              <a:off x="104382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9"/>
            <p:cNvSpPr/>
            <p:nvPr/>
          </p:nvSpPr>
          <p:spPr>
            <a:xfrm>
              <a:off x="11355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9"/>
            <p:cNvSpPr/>
            <p:nvPr/>
          </p:nvSpPr>
          <p:spPr>
            <a:xfrm>
              <a:off x="1227500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9"/>
            <p:cNvSpPr/>
            <p:nvPr/>
          </p:nvSpPr>
          <p:spPr>
            <a:xfrm>
              <a:off x="131927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9"/>
            <p:cNvSpPr/>
            <p:nvPr/>
          </p:nvSpPr>
          <p:spPr>
            <a:xfrm>
              <a:off x="1411200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9"/>
            <p:cNvSpPr/>
            <p:nvPr/>
          </p:nvSpPr>
          <p:spPr>
            <a:xfrm>
              <a:off x="150300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9"/>
            <p:cNvSpPr/>
            <p:nvPr/>
          </p:nvSpPr>
          <p:spPr>
            <a:xfrm>
              <a:off x="15947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52"/>
                  </a:cubicBezTo>
                  <a:cubicBezTo>
                    <a:pt x="503" y="108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9"/>
            <p:cNvSpPr/>
            <p:nvPr/>
          </p:nvSpPr>
          <p:spPr>
            <a:xfrm>
              <a:off x="16866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9"/>
            <p:cNvSpPr/>
            <p:nvPr/>
          </p:nvSpPr>
          <p:spPr>
            <a:xfrm>
              <a:off x="17784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9"/>
            <p:cNvSpPr/>
            <p:nvPr/>
          </p:nvSpPr>
          <p:spPr>
            <a:xfrm>
              <a:off x="187037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9"/>
            <p:cNvSpPr/>
            <p:nvPr/>
          </p:nvSpPr>
          <p:spPr>
            <a:xfrm>
              <a:off x="19621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52"/>
                  </a:cubicBezTo>
                  <a:cubicBezTo>
                    <a:pt x="502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9"/>
            <p:cNvSpPr/>
            <p:nvPr/>
          </p:nvSpPr>
          <p:spPr>
            <a:xfrm>
              <a:off x="2054075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9"/>
            <p:cNvSpPr/>
            <p:nvPr/>
          </p:nvSpPr>
          <p:spPr>
            <a:xfrm>
              <a:off x="21458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9"/>
            <p:cNvSpPr/>
            <p:nvPr/>
          </p:nvSpPr>
          <p:spPr>
            <a:xfrm>
              <a:off x="2237800" y="33101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9"/>
            <p:cNvSpPr/>
            <p:nvPr/>
          </p:nvSpPr>
          <p:spPr>
            <a:xfrm>
              <a:off x="23295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52"/>
                  </a:cubicBezTo>
                  <a:cubicBezTo>
                    <a:pt x="502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9"/>
            <p:cNvSpPr/>
            <p:nvPr/>
          </p:nvSpPr>
          <p:spPr>
            <a:xfrm>
              <a:off x="242132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52"/>
                  </a:cubicBezTo>
                  <a:cubicBezTo>
                    <a:pt x="501" y="108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9"/>
            <p:cNvSpPr/>
            <p:nvPr/>
          </p:nvSpPr>
          <p:spPr>
            <a:xfrm>
              <a:off x="25132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9"/>
            <p:cNvSpPr/>
            <p:nvPr/>
          </p:nvSpPr>
          <p:spPr>
            <a:xfrm>
              <a:off x="260500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9"/>
            <p:cNvSpPr/>
            <p:nvPr/>
          </p:nvSpPr>
          <p:spPr>
            <a:xfrm>
              <a:off x="26969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8"/>
                    <a:pt x="1" y="252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9"/>
            <p:cNvSpPr/>
            <p:nvPr/>
          </p:nvSpPr>
          <p:spPr>
            <a:xfrm>
              <a:off x="27887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9"/>
            <p:cNvSpPr/>
            <p:nvPr/>
          </p:nvSpPr>
          <p:spPr>
            <a:xfrm>
              <a:off x="28806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9"/>
            <p:cNvSpPr/>
            <p:nvPr/>
          </p:nvSpPr>
          <p:spPr>
            <a:xfrm>
              <a:off x="297242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9"/>
            <p:cNvSpPr/>
            <p:nvPr/>
          </p:nvSpPr>
          <p:spPr>
            <a:xfrm>
              <a:off x="30643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8"/>
                    <a:pt x="1" y="252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9"/>
            <p:cNvSpPr/>
            <p:nvPr/>
          </p:nvSpPr>
          <p:spPr>
            <a:xfrm>
              <a:off x="31561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9"/>
            <p:cNvSpPr/>
            <p:nvPr/>
          </p:nvSpPr>
          <p:spPr>
            <a:xfrm>
              <a:off x="32478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9"/>
            <p:cNvSpPr/>
            <p:nvPr/>
          </p:nvSpPr>
          <p:spPr>
            <a:xfrm>
              <a:off x="333985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9"/>
            <p:cNvSpPr/>
            <p:nvPr/>
          </p:nvSpPr>
          <p:spPr>
            <a:xfrm>
              <a:off x="343157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9"/>
            <p:cNvSpPr/>
            <p:nvPr/>
          </p:nvSpPr>
          <p:spPr>
            <a:xfrm>
              <a:off x="35235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9"/>
            <p:cNvSpPr/>
            <p:nvPr/>
          </p:nvSpPr>
          <p:spPr>
            <a:xfrm>
              <a:off x="6764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9"/>
            <p:cNvSpPr/>
            <p:nvPr/>
          </p:nvSpPr>
          <p:spPr>
            <a:xfrm>
              <a:off x="76832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9"/>
            <p:cNvSpPr/>
            <p:nvPr/>
          </p:nvSpPr>
          <p:spPr>
            <a:xfrm>
              <a:off x="860125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9"/>
            <p:cNvSpPr/>
            <p:nvPr/>
          </p:nvSpPr>
          <p:spPr>
            <a:xfrm>
              <a:off x="9518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9"/>
            <p:cNvSpPr/>
            <p:nvPr/>
          </p:nvSpPr>
          <p:spPr>
            <a:xfrm>
              <a:off x="104382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9"/>
            <p:cNvSpPr/>
            <p:nvPr/>
          </p:nvSpPr>
          <p:spPr>
            <a:xfrm>
              <a:off x="11355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9"/>
            <p:cNvSpPr/>
            <p:nvPr/>
          </p:nvSpPr>
          <p:spPr>
            <a:xfrm>
              <a:off x="1227500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9"/>
            <p:cNvSpPr/>
            <p:nvPr/>
          </p:nvSpPr>
          <p:spPr>
            <a:xfrm>
              <a:off x="131927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9"/>
            <p:cNvSpPr/>
            <p:nvPr/>
          </p:nvSpPr>
          <p:spPr>
            <a:xfrm>
              <a:off x="1411200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9"/>
            <p:cNvSpPr/>
            <p:nvPr/>
          </p:nvSpPr>
          <p:spPr>
            <a:xfrm>
              <a:off x="150300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9"/>
            <p:cNvSpPr/>
            <p:nvPr/>
          </p:nvSpPr>
          <p:spPr>
            <a:xfrm>
              <a:off x="15947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9"/>
            <p:cNvSpPr/>
            <p:nvPr/>
          </p:nvSpPr>
          <p:spPr>
            <a:xfrm>
              <a:off x="16866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9"/>
            <p:cNvSpPr/>
            <p:nvPr/>
          </p:nvSpPr>
          <p:spPr>
            <a:xfrm>
              <a:off x="17784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9"/>
            <p:cNvSpPr/>
            <p:nvPr/>
          </p:nvSpPr>
          <p:spPr>
            <a:xfrm>
              <a:off x="187037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9"/>
            <p:cNvSpPr/>
            <p:nvPr/>
          </p:nvSpPr>
          <p:spPr>
            <a:xfrm>
              <a:off x="19621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9"/>
            <p:cNvSpPr/>
            <p:nvPr/>
          </p:nvSpPr>
          <p:spPr>
            <a:xfrm>
              <a:off x="2054075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9"/>
            <p:cNvSpPr/>
            <p:nvPr/>
          </p:nvSpPr>
          <p:spPr>
            <a:xfrm>
              <a:off x="21458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9"/>
            <p:cNvSpPr/>
            <p:nvPr/>
          </p:nvSpPr>
          <p:spPr>
            <a:xfrm>
              <a:off x="2237800" y="340192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9"/>
            <p:cNvSpPr/>
            <p:nvPr/>
          </p:nvSpPr>
          <p:spPr>
            <a:xfrm>
              <a:off x="23295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9"/>
            <p:cNvSpPr/>
            <p:nvPr/>
          </p:nvSpPr>
          <p:spPr>
            <a:xfrm>
              <a:off x="242132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9"/>
            <p:cNvSpPr/>
            <p:nvPr/>
          </p:nvSpPr>
          <p:spPr>
            <a:xfrm>
              <a:off x="25132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9"/>
            <p:cNvSpPr/>
            <p:nvPr/>
          </p:nvSpPr>
          <p:spPr>
            <a:xfrm>
              <a:off x="260500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9"/>
            <p:cNvSpPr/>
            <p:nvPr/>
          </p:nvSpPr>
          <p:spPr>
            <a:xfrm>
              <a:off x="26969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9"/>
            <p:cNvSpPr/>
            <p:nvPr/>
          </p:nvSpPr>
          <p:spPr>
            <a:xfrm>
              <a:off x="27887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9"/>
            <p:cNvSpPr/>
            <p:nvPr/>
          </p:nvSpPr>
          <p:spPr>
            <a:xfrm>
              <a:off x="28806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9"/>
            <p:cNvSpPr/>
            <p:nvPr/>
          </p:nvSpPr>
          <p:spPr>
            <a:xfrm>
              <a:off x="297242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9"/>
            <p:cNvSpPr/>
            <p:nvPr/>
          </p:nvSpPr>
          <p:spPr>
            <a:xfrm>
              <a:off x="30643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9"/>
            <p:cNvSpPr/>
            <p:nvPr/>
          </p:nvSpPr>
          <p:spPr>
            <a:xfrm>
              <a:off x="31561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9"/>
            <p:cNvSpPr/>
            <p:nvPr/>
          </p:nvSpPr>
          <p:spPr>
            <a:xfrm>
              <a:off x="32478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9"/>
            <p:cNvSpPr/>
            <p:nvPr/>
          </p:nvSpPr>
          <p:spPr>
            <a:xfrm>
              <a:off x="333985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9"/>
            <p:cNvSpPr/>
            <p:nvPr/>
          </p:nvSpPr>
          <p:spPr>
            <a:xfrm>
              <a:off x="343157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9"/>
            <p:cNvSpPr/>
            <p:nvPr/>
          </p:nvSpPr>
          <p:spPr>
            <a:xfrm>
              <a:off x="35235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9"/>
            <p:cNvSpPr/>
            <p:nvPr/>
          </p:nvSpPr>
          <p:spPr>
            <a:xfrm>
              <a:off x="6764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9"/>
            <p:cNvSpPr/>
            <p:nvPr/>
          </p:nvSpPr>
          <p:spPr>
            <a:xfrm>
              <a:off x="76832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9"/>
            <p:cNvSpPr/>
            <p:nvPr/>
          </p:nvSpPr>
          <p:spPr>
            <a:xfrm>
              <a:off x="860125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9"/>
            <p:cNvSpPr/>
            <p:nvPr/>
          </p:nvSpPr>
          <p:spPr>
            <a:xfrm>
              <a:off x="9518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9"/>
            <p:cNvSpPr/>
            <p:nvPr/>
          </p:nvSpPr>
          <p:spPr>
            <a:xfrm>
              <a:off x="104382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9"/>
            <p:cNvSpPr/>
            <p:nvPr/>
          </p:nvSpPr>
          <p:spPr>
            <a:xfrm>
              <a:off x="11355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9"/>
            <p:cNvSpPr/>
            <p:nvPr/>
          </p:nvSpPr>
          <p:spPr>
            <a:xfrm>
              <a:off x="1227500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9"/>
            <p:cNvSpPr/>
            <p:nvPr/>
          </p:nvSpPr>
          <p:spPr>
            <a:xfrm>
              <a:off x="131927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9"/>
            <p:cNvSpPr/>
            <p:nvPr/>
          </p:nvSpPr>
          <p:spPr>
            <a:xfrm>
              <a:off x="1411200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9"/>
            <p:cNvSpPr/>
            <p:nvPr/>
          </p:nvSpPr>
          <p:spPr>
            <a:xfrm>
              <a:off x="150300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9"/>
            <p:cNvSpPr/>
            <p:nvPr/>
          </p:nvSpPr>
          <p:spPr>
            <a:xfrm>
              <a:off x="15947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9"/>
            <p:cNvSpPr/>
            <p:nvPr/>
          </p:nvSpPr>
          <p:spPr>
            <a:xfrm>
              <a:off x="16866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9"/>
            <p:cNvSpPr/>
            <p:nvPr/>
          </p:nvSpPr>
          <p:spPr>
            <a:xfrm>
              <a:off x="17784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9"/>
            <p:cNvSpPr/>
            <p:nvPr/>
          </p:nvSpPr>
          <p:spPr>
            <a:xfrm>
              <a:off x="187037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9"/>
            <p:cNvSpPr/>
            <p:nvPr/>
          </p:nvSpPr>
          <p:spPr>
            <a:xfrm>
              <a:off x="19621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9"/>
            <p:cNvSpPr/>
            <p:nvPr/>
          </p:nvSpPr>
          <p:spPr>
            <a:xfrm>
              <a:off x="2054075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9"/>
            <p:cNvSpPr/>
            <p:nvPr/>
          </p:nvSpPr>
          <p:spPr>
            <a:xfrm>
              <a:off x="21458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9"/>
            <p:cNvSpPr/>
            <p:nvPr/>
          </p:nvSpPr>
          <p:spPr>
            <a:xfrm>
              <a:off x="2237800" y="34939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9"/>
            <p:cNvSpPr/>
            <p:nvPr/>
          </p:nvSpPr>
          <p:spPr>
            <a:xfrm>
              <a:off x="23295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9"/>
            <p:cNvSpPr/>
            <p:nvPr/>
          </p:nvSpPr>
          <p:spPr>
            <a:xfrm>
              <a:off x="242132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9"/>
            <p:cNvSpPr/>
            <p:nvPr/>
          </p:nvSpPr>
          <p:spPr>
            <a:xfrm>
              <a:off x="25132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9"/>
            <p:cNvSpPr/>
            <p:nvPr/>
          </p:nvSpPr>
          <p:spPr>
            <a:xfrm>
              <a:off x="260500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9"/>
            <p:cNvSpPr/>
            <p:nvPr/>
          </p:nvSpPr>
          <p:spPr>
            <a:xfrm>
              <a:off x="26969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9"/>
            <p:cNvSpPr/>
            <p:nvPr/>
          </p:nvSpPr>
          <p:spPr>
            <a:xfrm>
              <a:off x="27887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9"/>
            <p:cNvSpPr/>
            <p:nvPr/>
          </p:nvSpPr>
          <p:spPr>
            <a:xfrm>
              <a:off x="28806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9"/>
            <p:cNvSpPr/>
            <p:nvPr/>
          </p:nvSpPr>
          <p:spPr>
            <a:xfrm>
              <a:off x="297242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9"/>
            <p:cNvSpPr/>
            <p:nvPr/>
          </p:nvSpPr>
          <p:spPr>
            <a:xfrm>
              <a:off x="30643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9"/>
            <p:cNvSpPr/>
            <p:nvPr/>
          </p:nvSpPr>
          <p:spPr>
            <a:xfrm>
              <a:off x="31561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9"/>
            <p:cNvSpPr/>
            <p:nvPr/>
          </p:nvSpPr>
          <p:spPr>
            <a:xfrm>
              <a:off x="32478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9"/>
            <p:cNvSpPr/>
            <p:nvPr/>
          </p:nvSpPr>
          <p:spPr>
            <a:xfrm>
              <a:off x="333985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9"/>
            <p:cNvSpPr/>
            <p:nvPr/>
          </p:nvSpPr>
          <p:spPr>
            <a:xfrm>
              <a:off x="343157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9"/>
            <p:cNvSpPr/>
            <p:nvPr/>
          </p:nvSpPr>
          <p:spPr>
            <a:xfrm>
              <a:off x="35235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9"/>
            <p:cNvSpPr/>
            <p:nvPr/>
          </p:nvSpPr>
          <p:spPr>
            <a:xfrm>
              <a:off x="6764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9"/>
            <p:cNvSpPr/>
            <p:nvPr/>
          </p:nvSpPr>
          <p:spPr>
            <a:xfrm>
              <a:off x="76832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9"/>
            <p:cNvSpPr/>
            <p:nvPr/>
          </p:nvSpPr>
          <p:spPr>
            <a:xfrm>
              <a:off x="860125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9"/>
            <p:cNvSpPr/>
            <p:nvPr/>
          </p:nvSpPr>
          <p:spPr>
            <a:xfrm>
              <a:off x="9518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9"/>
            <p:cNvSpPr/>
            <p:nvPr/>
          </p:nvSpPr>
          <p:spPr>
            <a:xfrm>
              <a:off x="104382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9"/>
            <p:cNvSpPr/>
            <p:nvPr/>
          </p:nvSpPr>
          <p:spPr>
            <a:xfrm>
              <a:off x="11355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9"/>
            <p:cNvSpPr/>
            <p:nvPr/>
          </p:nvSpPr>
          <p:spPr>
            <a:xfrm>
              <a:off x="1227500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9"/>
            <p:cNvSpPr/>
            <p:nvPr/>
          </p:nvSpPr>
          <p:spPr>
            <a:xfrm>
              <a:off x="131927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9"/>
            <p:cNvSpPr/>
            <p:nvPr/>
          </p:nvSpPr>
          <p:spPr>
            <a:xfrm>
              <a:off x="1411200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9"/>
            <p:cNvSpPr/>
            <p:nvPr/>
          </p:nvSpPr>
          <p:spPr>
            <a:xfrm>
              <a:off x="150300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9"/>
            <p:cNvSpPr/>
            <p:nvPr/>
          </p:nvSpPr>
          <p:spPr>
            <a:xfrm>
              <a:off x="15947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9"/>
            <p:cNvSpPr/>
            <p:nvPr/>
          </p:nvSpPr>
          <p:spPr>
            <a:xfrm>
              <a:off x="16866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9"/>
            <p:cNvSpPr/>
            <p:nvPr/>
          </p:nvSpPr>
          <p:spPr>
            <a:xfrm>
              <a:off x="17784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9"/>
            <p:cNvSpPr/>
            <p:nvPr/>
          </p:nvSpPr>
          <p:spPr>
            <a:xfrm>
              <a:off x="187037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9"/>
            <p:cNvSpPr/>
            <p:nvPr/>
          </p:nvSpPr>
          <p:spPr>
            <a:xfrm>
              <a:off x="19621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9"/>
            <p:cNvSpPr/>
            <p:nvPr/>
          </p:nvSpPr>
          <p:spPr>
            <a:xfrm>
              <a:off x="2054075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9"/>
            <p:cNvSpPr/>
            <p:nvPr/>
          </p:nvSpPr>
          <p:spPr>
            <a:xfrm>
              <a:off x="21458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9"/>
            <p:cNvSpPr/>
            <p:nvPr/>
          </p:nvSpPr>
          <p:spPr>
            <a:xfrm>
              <a:off x="2237800" y="35856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9"/>
            <p:cNvSpPr/>
            <p:nvPr/>
          </p:nvSpPr>
          <p:spPr>
            <a:xfrm>
              <a:off x="23295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9"/>
            <p:cNvSpPr/>
            <p:nvPr/>
          </p:nvSpPr>
          <p:spPr>
            <a:xfrm>
              <a:off x="242132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9"/>
            <p:cNvSpPr/>
            <p:nvPr/>
          </p:nvSpPr>
          <p:spPr>
            <a:xfrm>
              <a:off x="25132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9"/>
            <p:cNvSpPr/>
            <p:nvPr/>
          </p:nvSpPr>
          <p:spPr>
            <a:xfrm>
              <a:off x="260500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9"/>
            <p:cNvSpPr/>
            <p:nvPr/>
          </p:nvSpPr>
          <p:spPr>
            <a:xfrm>
              <a:off x="26969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9"/>
            <p:cNvSpPr/>
            <p:nvPr/>
          </p:nvSpPr>
          <p:spPr>
            <a:xfrm>
              <a:off x="27887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9"/>
            <p:cNvSpPr/>
            <p:nvPr/>
          </p:nvSpPr>
          <p:spPr>
            <a:xfrm>
              <a:off x="28806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9"/>
            <p:cNvSpPr/>
            <p:nvPr/>
          </p:nvSpPr>
          <p:spPr>
            <a:xfrm>
              <a:off x="297242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9"/>
            <p:cNvSpPr/>
            <p:nvPr/>
          </p:nvSpPr>
          <p:spPr>
            <a:xfrm>
              <a:off x="30643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9"/>
            <p:cNvSpPr/>
            <p:nvPr/>
          </p:nvSpPr>
          <p:spPr>
            <a:xfrm>
              <a:off x="31561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9"/>
            <p:cNvSpPr/>
            <p:nvPr/>
          </p:nvSpPr>
          <p:spPr>
            <a:xfrm>
              <a:off x="32478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9"/>
            <p:cNvSpPr/>
            <p:nvPr/>
          </p:nvSpPr>
          <p:spPr>
            <a:xfrm>
              <a:off x="333985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9"/>
            <p:cNvSpPr/>
            <p:nvPr/>
          </p:nvSpPr>
          <p:spPr>
            <a:xfrm>
              <a:off x="343157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9"/>
            <p:cNvSpPr/>
            <p:nvPr/>
          </p:nvSpPr>
          <p:spPr>
            <a:xfrm>
              <a:off x="35235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9"/>
            <p:cNvSpPr/>
            <p:nvPr/>
          </p:nvSpPr>
          <p:spPr>
            <a:xfrm>
              <a:off x="6764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9"/>
            <p:cNvSpPr/>
            <p:nvPr/>
          </p:nvSpPr>
          <p:spPr>
            <a:xfrm>
              <a:off x="76832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9"/>
            <p:cNvSpPr/>
            <p:nvPr/>
          </p:nvSpPr>
          <p:spPr>
            <a:xfrm>
              <a:off x="860125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9"/>
            <p:cNvSpPr/>
            <p:nvPr/>
          </p:nvSpPr>
          <p:spPr>
            <a:xfrm>
              <a:off x="9518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9"/>
            <p:cNvSpPr/>
            <p:nvPr/>
          </p:nvSpPr>
          <p:spPr>
            <a:xfrm>
              <a:off x="104382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9"/>
            <p:cNvSpPr/>
            <p:nvPr/>
          </p:nvSpPr>
          <p:spPr>
            <a:xfrm>
              <a:off x="11355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9"/>
            <p:cNvSpPr/>
            <p:nvPr/>
          </p:nvSpPr>
          <p:spPr>
            <a:xfrm>
              <a:off x="1227500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9"/>
            <p:cNvSpPr/>
            <p:nvPr/>
          </p:nvSpPr>
          <p:spPr>
            <a:xfrm>
              <a:off x="131927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9"/>
            <p:cNvSpPr/>
            <p:nvPr/>
          </p:nvSpPr>
          <p:spPr>
            <a:xfrm>
              <a:off x="1411200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9"/>
            <p:cNvSpPr/>
            <p:nvPr/>
          </p:nvSpPr>
          <p:spPr>
            <a:xfrm>
              <a:off x="150300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9"/>
            <p:cNvSpPr/>
            <p:nvPr/>
          </p:nvSpPr>
          <p:spPr>
            <a:xfrm>
              <a:off x="15947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43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9"/>
            <p:cNvSpPr/>
            <p:nvPr/>
          </p:nvSpPr>
          <p:spPr>
            <a:xfrm>
              <a:off x="16866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9"/>
            <p:cNvSpPr/>
            <p:nvPr/>
          </p:nvSpPr>
          <p:spPr>
            <a:xfrm>
              <a:off x="17784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9"/>
            <p:cNvSpPr/>
            <p:nvPr/>
          </p:nvSpPr>
          <p:spPr>
            <a:xfrm>
              <a:off x="187037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9"/>
            <p:cNvSpPr/>
            <p:nvPr/>
          </p:nvSpPr>
          <p:spPr>
            <a:xfrm>
              <a:off x="19621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43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9"/>
            <p:cNvSpPr/>
            <p:nvPr/>
          </p:nvSpPr>
          <p:spPr>
            <a:xfrm>
              <a:off x="2054075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9"/>
            <p:cNvSpPr/>
            <p:nvPr/>
          </p:nvSpPr>
          <p:spPr>
            <a:xfrm>
              <a:off x="21458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9"/>
            <p:cNvSpPr/>
            <p:nvPr/>
          </p:nvSpPr>
          <p:spPr>
            <a:xfrm>
              <a:off x="2237800" y="36776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9"/>
            <p:cNvSpPr/>
            <p:nvPr/>
          </p:nvSpPr>
          <p:spPr>
            <a:xfrm>
              <a:off x="23295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43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9"/>
            <p:cNvSpPr/>
            <p:nvPr/>
          </p:nvSpPr>
          <p:spPr>
            <a:xfrm>
              <a:off x="242132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43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9"/>
            <p:cNvSpPr/>
            <p:nvPr/>
          </p:nvSpPr>
          <p:spPr>
            <a:xfrm>
              <a:off x="25132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9"/>
            <p:cNvSpPr/>
            <p:nvPr/>
          </p:nvSpPr>
          <p:spPr>
            <a:xfrm>
              <a:off x="260500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9"/>
            <p:cNvSpPr/>
            <p:nvPr/>
          </p:nvSpPr>
          <p:spPr>
            <a:xfrm>
              <a:off x="26969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43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9"/>
            <p:cNvSpPr/>
            <p:nvPr/>
          </p:nvSpPr>
          <p:spPr>
            <a:xfrm>
              <a:off x="27887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9"/>
            <p:cNvSpPr/>
            <p:nvPr/>
          </p:nvSpPr>
          <p:spPr>
            <a:xfrm>
              <a:off x="28806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9"/>
            <p:cNvSpPr/>
            <p:nvPr/>
          </p:nvSpPr>
          <p:spPr>
            <a:xfrm>
              <a:off x="297242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9"/>
            <p:cNvSpPr/>
            <p:nvPr/>
          </p:nvSpPr>
          <p:spPr>
            <a:xfrm>
              <a:off x="30643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43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9"/>
            <p:cNvSpPr/>
            <p:nvPr/>
          </p:nvSpPr>
          <p:spPr>
            <a:xfrm>
              <a:off x="31561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9"/>
            <p:cNvSpPr/>
            <p:nvPr/>
          </p:nvSpPr>
          <p:spPr>
            <a:xfrm>
              <a:off x="32478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9"/>
            <p:cNvSpPr/>
            <p:nvPr/>
          </p:nvSpPr>
          <p:spPr>
            <a:xfrm>
              <a:off x="333985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9"/>
            <p:cNvSpPr/>
            <p:nvPr/>
          </p:nvSpPr>
          <p:spPr>
            <a:xfrm>
              <a:off x="343157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9"/>
            <p:cNvSpPr/>
            <p:nvPr/>
          </p:nvSpPr>
          <p:spPr>
            <a:xfrm>
              <a:off x="35235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9"/>
            <p:cNvSpPr/>
            <p:nvPr/>
          </p:nvSpPr>
          <p:spPr>
            <a:xfrm>
              <a:off x="6764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9"/>
            <p:cNvSpPr/>
            <p:nvPr/>
          </p:nvSpPr>
          <p:spPr>
            <a:xfrm>
              <a:off x="76832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9"/>
            <p:cNvSpPr/>
            <p:nvPr/>
          </p:nvSpPr>
          <p:spPr>
            <a:xfrm>
              <a:off x="860125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9"/>
            <p:cNvSpPr/>
            <p:nvPr/>
          </p:nvSpPr>
          <p:spPr>
            <a:xfrm>
              <a:off x="9518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9"/>
            <p:cNvSpPr/>
            <p:nvPr/>
          </p:nvSpPr>
          <p:spPr>
            <a:xfrm>
              <a:off x="104382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9"/>
            <p:cNvSpPr/>
            <p:nvPr/>
          </p:nvSpPr>
          <p:spPr>
            <a:xfrm>
              <a:off x="11355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9"/>
            <p:cNvSpPr/>
            <p:nvPr/>
          </p:nvSpPr>
          <p:spPr>
            <a:xfrm>
              <a:off x="1227500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9"/>
            <p:cNvSpPr/>
            <p:nvPr/>
          </p:nvSpPr>
          <p:spPr>
            <a:xfrm>
              <a:off x="131927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9"/>
            <p:cNvSpPr/>
            <p:nvPr/>
          </p:nvSpPr>
          <p:spPr>
            <a:xfrm>
              <a:off x="1411200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9"/>
            <p:cNvSpPr/>
            <p:nvPr/>
          </p:nvSpPr>
          <p:spPr>
            <a:xfrm>
              <a:off x="150300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9"/>
            <p:cNvSpPr/>
            <p:nvPr/>
          </p:nvSpPr>
          <p:spPr>
            <a:xfrm>
              <a:off x="15947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9"/>
            <p:cNvSpPr/>
            <p:nvPr/>
          </p:nvSpPr>
          <p:spPr>
            <a:xfrm>
              <a:off x="16866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9"/>
            <p:cNvSpPr/>
            <p:nvPr/>
          </p:nvSpPr>
          <p:spPr>
            <a:xfrm>
              <a:off x="17784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9"/>
            <p:cNvSpPr/>
            <p:nvPr/>
          </p:nvSpPr>
          <p:spPr>
            <a:xfrm>
              <a:off x="187037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9"/>
            <p:cNvSpPr/>
            <p:nvPr/>
          </p:nvSpPr>
          <p:spPr>
            <a:xfrm>
              <a:off x="19621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9"/>
            <p:cNvSpPr/>
            <p:nvPr/>
          </p:nvSpPr>
          <p:spPr>
            <a:xfrm>
              <a:off x="2054075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9"/>
            <p:cNvSpPr/>
            <p:nvPr/>
          </p:nvSpPr>
          <p:spPr>
            <a:xfrm>
              <a:off x="21458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9"/>
            <p:cNvSpPr/>
            <p:nvPr/>
          </p:nvSpPr>
          <p:spPr>
            <a:xfrm>
              <a:off x="2237800" y="37693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9"/>
            <p:cNvSpPr/>
            <p:nvPr/>
          </p:nvSpPr>
          <p:spPr>
            <a:xfrm>
              <a:off x="23295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9"/>
            <p:cNvSpPr/>
            <p:nvPr/>
          </p:nvSpPr>
          <p:spPr>
            <a:xfrm>
              <a:off x="242132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9"/>
            <p:cNvSpPr/>
            <p:nvPr/>
          </p:nvSpPr>
          <p:spPr>
            <a:xfrm>
              <a:off x="25132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9"/>
            <p:cNvSpPr/>
            <p:nvPr/>
          </p:nvSpPr>
          <p:spPr>
            <a:xfrm>
              <a:off x="260500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9"/>
            <p:cNvSpPr/>
            <p:nvPr/>
          </p:nvSpPr>
          <p:spPr>
            <a:xfrm>
              <a:off x="26969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9"/>
            <p:cNvSpPr/>
            <p:nvPr/>
          </p:nvSpPr>
          <p:spPr>
            <a:xfrm>
              <a:off x="27887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9"/>
            <p:cNvSpPr/>
            <p:nvPr/>
          </p:nvSpPr>
          <p:spPr>
            <a:xfrm>
              <a:off x="28806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9"/>
            <p:cNvSpPr/>
            <p:nvPr/>
          </p:nvSpPr>
          <p:spPr>
            <a:xfrm>
              <a:off x="297242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9"/>
            <p:cNvSpPr/>
            <p:nvPr/>
          </p:nvSpPr>
          <p:spPr>
            <a:xfrm>
              <a:off x="30643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9"/>
            <p:cNvSpPr/>
            <p:nvPr/>
          </p:nvSpPr>
          <p:spPr>
            <a:xfrm>
              <a:off x="31561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9"/>
            <p:cNvSpPr/>
            <p:nvPr/>
          </p:nvSpPr>
          <p:spPr>
            <a:xfrm>
              <a:off x="32478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9"/>
            <p:cNvSpPr/>
            <p:nvPr/>
          </p:nvSpPr>
          <p:spPr>
            <a:xfrm>
              <a:off x="333985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9"/>
            <p:cNvSpPr/>
            <p:nvPr/>
          </p:nvSpPr>
          <p:spPr>
            <a:xfrm>
              <a:off x="343157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9"/>
            <p:cNvSpPr/>
            <p:nvPr/>
          </p:nvSpPr>
          <p:spPr>
            <a:xfrm>
              <a:off x="35235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9"/>
            <p:cNvSpPr/>
            <p:nvPr/>
          </p:nvSpPr>
          <p:spPr>
            <a:xfrm>
              <a:off x="6764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9"/>
            <p:cNvSpPr/>
            <p:nvPr/>
          </p:nvSpPr>
          <p:spPr>
            <a:xfrm>
              <a:off x="76832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9"/>
            <p:cNvSpPr/>
            <p:nvPr/>
          </p:nvSpPr>
          <p:spPr>
            <a:xfrm>
              <a:off x="860125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9"/>
            <p:cNvSpPr/>
            <p:nvPr/>
          </p:nvSpPr>
          <p:spPr>
            <a:xfrm>
              <a:off x="9518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9"/>
            <p:cNvSpPr/>
            <p:nvPr/>
          </p:nvSpPr>
          <p:spPr>
            <a:xfrm>
              <a:off x="104382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9"/>
            <p:cNvSpPr/>
            <p:nvPr/>
          </p:nvSpPr>
          <p:spPr>
            <a:xfrm>
              <a:off x="11355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9"/>
            <p:cNvSpPr/>
            <p:nvPr/>
          </p:nvSpPr>
          <p:spPr>
            <a:xfrm>
              <a:off x="1227500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9"/>
            <p:cNvSpPr/>
            <p:nvPr/>
          </p:nvSpPr>
          <p:spPr>
            <a:xfrm>
              <a:off x="131927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9"/>
            <p:cNvSpPr/>
            <p:nvPr/>
          </p:nvSpPr>
          <p:spPr>
            <a:xfrm>
              <a:off x="1411200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9"/>
            <p:cNvSpPr/>
            <p:nvPr/>
          </p:nvSpPr>
          <p:spPr>
            <a:xfrm>
              <a:off x="150300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9"/>
            <p:cNvSpPr/>
            <p:nvPr/>
          </p:nvSpPr>
          <p:spPr>
            <a:xfrm>
              <a:off x="15947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9"/>
            <p:cNvSpPr/>
            <p:nvPr/>
          </p:nvSpPr>
          <p:spPr>
            <a:xfrm>
              <a:off x="16866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9"/>
            <p:cNvSpPr/>
            <p:nvPr/>
          </p:nvSpPr>
          <p:spPr>
            <a:xfrm>
              <a:off x="17784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9"/>
            <p:cNvSpPr/>
            <p:nvPr/>
          </p:nvSpPr>
          <p:spPr>
            <a:xfrm>
              <a:off x="187037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9"/>
            <p:cNvSpPr/>
            <p:nvPr/>
          </p:nvSpPr>
          <p:spPr>
            <a:xfrm>
              <a:off x="19621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9"/>
            <p:cNvSpPr/>
            <p:nvPr/>
          </p:nvSpPr>
          <p:spPr>
            <a:xfrm>
              <a:off x="2054075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9"/>
            <p:cNvSpPr/>
            <p:nvPr/>
          </p:nvSpPr>
          <p:spPr>
            <a:xfrm>
              <a:off x="21458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9"/>
            <p:cNvSpPr/>
            <p:nvPr/>
          </p:nvSpPr>
          <p:spPr>
            <a:xfrm>
              <a:off x="2237800" y="38611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9"/>
            <p:cNvSpPr/>
            <p:nvPr/>
          </p:nvSpPr>
          <p:spPr>
            <a:xfrm>
              <a:off x="23295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9"/>
            <p:cNvSpPr/>
            <p:nvPr/>
          </p:nvSpPr>
          <p:spPr>
            <a:xfrm>
              <a:off x="242132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9"/>
            <p:cNvSpPr/>
            <p:nvPr/>
          </p:nvSpPr>
          <p:spPr>
            <a:xfrm>
              <a:off x="25132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9"/>
            <p:cNvSpPr/>
            <p:nvPr/>
          </p:nvSpPr>
          <p:spPr>
            <a:xfrm>
              <a:off x="260500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9"/>
            <p:cNvSpPr/>
            <p:nvPr/>
          </p:nvSpPr>
          <p:spPr>
            <a:xfrm>
              <a:off x="26969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9"/>
            <p:cNvSpPr/>
            <p:nvPr/>
          </p:nvSpPr>
          <p:spPr>
            <a:xfrm>
              <a:off x="27887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9"/>
            <p:cNvSpPr/>
            <p:nvPr/>
          </p:nvSpPr>
          <p:spPr>
            <a:xfrm>
              <a:off x="28806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9"/>
            <p:cNvSpPr/>
            <p:nvPr/>
          </p:nvSpPr>
          <p:spPr>
            <a:xfrm>
              <a:off x="297242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9"/>
            <p:cNvSpPr/>
            <p:nvPr/>
          </p:nvSpPr>
          <p:spPr>
            <a:xfrm>
              <a:off x="30643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9"/>
            <p:cNvSpPr/>
            <p:nvPr/>
          </p:nvSpPr>
          <p:spPr>
            <a:xfrm>
              <a:off x="31561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9"/>
            <p:cNvSpPr/>
            <p:nvPr/>
          </p:nvSpPr>
          <p:spPr>
            <a:xfrm>
              <a:off x="32478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9"/>
            <p:cNvSpPr/>
            <p:nvPr/>
          </p:nvSpPr>
          <p:spPr>
            <a:xfrm>
              <a:off x="333985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9"/>
            <p:cNvSpPr/>
            <p:nvPr/>
          </p:nvSpPr>
          <p:spPr>
            <a:xfrm>
              <a:off x="343157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9"/>
            <p:cNvSpPr/>
            <p:nvPr/>
          </p:nvSpPr>
          <p:spPr>
            <a:xfrm>
              <a:off x="35235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9"/>
            <p:cNvSpPr/>
            <p:nvPr/>
          </p:nvSpPr>
          <p:spPr>
            <a:xfrm>
              <a:off x="6764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9"/>
            <p:cNvSpPr/>
            <p:nvPr/>
          </p:nvSpPr>
          <p:spPr>
            <a:xfrm>
              <a:off x="76832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9"/>
            <p:cNvSpPr/>
            <p:nvPr/>
          </p:nvSpPr>
          <p:spPr>
            <a:xfrm>
              <a:off x="860125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9"/>
            <p:cNvSpPr/>
            <p:nvPr/>
          </p:nvSpPr>
          <p:spPr>
            <a:xfrm>
              <a:off x="9518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9"/>
            <p:cNvSpPr/>
            <p:nvPr/>
          </p:nvSpPr>
          <p:spPr>
            <a:xfrm>
              <a:off x="104382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9"/>
            <p:cNvSpPr/>
            <p:nvPr/>
          </p:nvSpPr>
          <p:spPr>
            <a:xfrm>
              <a:off x="11355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9"/>
            <p:cNvSpPr/>
            <p:nvPr/>
          </p:nvSpPr>
          <p:spPr>
            <a:xfrm>
              <a:off x="1227500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9"/>
            <p:cNvSpPr/>
            <p:nvPr/>
          </p:nvSpPr>
          <p:spPr>
            <a:xfrm>
              <a:off x="131927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9"/>
            <p:cNvSpPr/>
            <p:nvPr/>
          </p:nvSpPr>
          <p:spPr>
            <a:xfrm>
              <a:off x="1411200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9"/>
            <p:cNvSpPr/>
            <p:nvPr/>
          </p:nvSpPr>
          <p:spPr>
            <a:xfrm>
              <a:off x="150300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9"/>
            <p:cNvSpPr/>
            <p:nvPr/>
          </p:nvSpPr>
          <p:spPr>
            <a:xfrm>
              <a:off x="15947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1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9"/>
            <p:cNvSpPr/>
            <p:nvPr/>
          </p:nvSpPr>
          <p:spPr>
            <a:xfrm>
              <a:off x="16866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9"/>
            <p:cNvSpPr/>
            <p:nvPr/>
          </p:nvSpPr>
          <p:spPr>
            <a:xfrm>
              <a:off x="17784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9"/>
            <p:cNvSpPr/>
            <p:nvPr/>
          </p:nvSpPr>
          <p:spPr>
            <a:xfrm>
              <a:off x="187037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9"/>
            <p:cNvSpPr/>
            <p:nvPr/>
          </p:nvSpPr>
          <p:spPr>
            <a:xfrm>
              <a:off x="19621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1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9"/>
            <p:cNvSpPr/>
            <p:nvPr/>
          </p:nvSpPr>
          <p:spPr>
            <a:xfrm>
              <a:off x="2054075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9"/>
            <p:cNvSpPr/>
            <p:nvPr/>
          </p:nvSpPr>
          <p:spPr>
            <a:xfrm>
              <a:off x="21458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9"/>
            <p:cNvSpPr/>
            <p:nvPr/>
          </p:nvSpPr>
          <p:spPr>
            <a:xfrm>
              <a:off x="2237800" y="39530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9"/>
            <p:cNvSpPr/>
            <p:nvPr/>
          </p:nvSpPr>
          <p:spPr>
            <a:xfrm>
              <a:off x="23295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1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9"/>
            <p:cNvSpPr/>
            <p:nvPr/>
          </p:nvSpPr>
          <p:spPr>
            <a:xfrm>
              <a:off x="242132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1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9"/>
            <p:cNvSpPr/>
            <p:nvPr/>
          </p:nvSpPr>
          <p:spPr>
            <a:xfrm>
              <a:off x="25132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9"/>
            <p:cNvSpPr/>
            <p:nvPr/>
          </p:nvSpPr>
          <p:spPr>
            <a:xfrm>
              <a:off x="260500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9"/>
            <p:cNvSpPr/>
            <p:nvPr/>
          </p:nvSpPr>
          <p:spPr>
            <a:xfrm>
              <a:off x="26969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51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9"/>
            <p:cNvSpPr/>
            <p:nvPr/>
          </p:nvSpPr>
          <p:spPr>
            <a:xfrm>
              <a:off x="27887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9"/>
            <p:cNvSpPr/>
            <p:nvPr/>
          </p:nvSpPr>
          <p:spPr>
            <a:xfrm>
              <a:off x="28806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9"/>
            <p:cNvSpPr/>
            <p:nvPr/>
          </p:nvSpPr>
          <p:spPr>
            <a:xfrm>
              <a:off x="297242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9"/>
            <p:cNvSpPr/>
            <p:nvPr/>
          </p:nvSpPr>
          <p:spPr>
            <a:xfrm>
              <a:off x="30643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51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9"/>
            <p:cNvSpPr/>
            <p:nvPr/>
          </p:nvSpPr>
          <p:spPr>
            <a:xfrm>
              <a:off x="31561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9"/>
            <p:cNvSpPr/>
            <p:nvPr/>
          </p:nvSpPr>
          <p:spPr>
            <a:xfrm>
              <a:off x="32478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9"/>
            <p:cNvSpPr/>
            <p:nvPr/>
          </p:nvSpPr>
          <p:spPr>
            <a:xfrm>
              <a:off x="333985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9"/>
            <p:cNvSpPr/>
            <p:nvPr/>
          </p:nvSpPr>
          <p:spPr>
            <a:xfrm>
              <a:off x="343157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9"/>
            <p:cNvSpPr/>
            <p:nvPr/>
          </p:nvSpPr>
          <p:spPr>
            <a:xfrm>
              <a:off x="35235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9"/>
            <p:cNvSpPr/>
            <p:nvPr/>
          </p:nvSpPr>
          <p:spPr>
            <a:xfrm>
              <a:off x="6764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9"/>
            <p:cNvSpPr/>
            <p:nvPr/>
          </p:nvSpPr>
          <p:spPr>
            <a:xfrm>
              <a:off x="76832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9"/>
            <p:cNvSpPr/>
            <p:nvPr/>
          </p:nvSpPr>
          <p:spPr>
            <a:xfrm>
              <a:off x="860125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9"/>
            <p:cNvSpPr/>
            <p:nvPr/>
          </p:nvSpPr>
          <p:spPr>
            <a:xfrm>
              <a:off x="9518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9"/>
            <p:cNvSpPr/>
            <p:nvPr/>
          </p:nvSpPr>
          <p:spPr>
            <a:xfrm>
              <a:off x="104382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9"/>
            <p:cNvSpPr/>
            <p:nvPr/>
          </p:nvSpPr>
          <p:spPr>
            <a:xfrm>
              <a:off x="11355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9"/>
            <p:cNvSpPr/>
            <p:nvPr/>
          </p:nvSpPr>
          <p:spPr>
            <a:xfrm>
              <a:off x="1227500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9"/>
            <p:cNvSpPr/>
            <p:nvPr/>
          </p:nvSpPr>
          <p:spPr>
            <a:xfrm>
              <a:off x="131927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9"/>
            <p:cNvSpPr/>
            <p:nvPr/>
          </p:nvSpPr>
          <p:spPr>
            <a:xfrm>
              <a:off x="1411200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9"/>
            <p:cNvSpPr/>
            <p:nvPr/>
          </p:nvSpPr>
          <p:spPr>
            <a:xfrm>
              <a:off x="150300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9"/>
            <p:cNvSpPr/>
            <p:nvPr/>
          </p:nvSpPr>
          <p:spPr>
            <a:xfrm>
              <a:off x="15947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9"/>
            <p:cNvSpPr/>
            <p:nvPr/>
          </p:nvSpPr>
          <p:spPr>
            <a:xfrm>
              <a:off x="16866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9"/>
            <p:cNvSpPr/>
            <p:nvPr/>
          </p:nvSpPr>
          <p:spPr>
            <a:xfrm>
              <a:off x="17784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9"/>
            <p:cNvSpPr/>
            <p:nvPr/>
          </p:nvSpPr>
          <p:spPr>
            <a:xfrm>
              <a:off x="187037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9"/>
            <p:cNvSpPr/>
            <p:nvPr/>
          </p:nvSpPr>
          <p:spPr>
            <a:xfrm>
              <a:off x="19621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9"/>
            <p:cNvSpPr/>
            <p:nvPr/>
          </p:nvSpPr>
          <p:spPr>
            <a:xfrm>
              <a:off x="2054075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9"/>
            <p:cNvSpPr/>
            <p:nvPr/>
          </p:nvSpPr>
          <p:spPr>
            <a:xfrm>
              <a:off x="21458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9"/>
            <p:cNvSpPr/>
            <p:nvPr/>
          </p:nvSpPr>
          <p:spPr>
            <a:xfrm>
              <a:off x="2237800" y="40448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9"/>
            <p:cNvSpPr/>
            <p:nvPr/>
          </p:nvSpPr>
          <p:spPr>
            <a:xfrm>
              <a:off x="23295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9"/>
            <p:cNvSpPr/>
            <p:nvPr/>
          </p:nvSpPr>
          <p:spPr>
            <a:xfrm>
              <a:off x="242132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9"/>
            <p:cNvSpPr/>
            <p:nvPr/>
          </p:nvSpPr>
          <p:spPr>
            <a:xfrm>
              <a:off x="25132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9"/>
            <p:cNvSpPr/>
            <p:nvPr/>
          </p:nvSpPr>
          <p:spPr>
            <a:xfrm>
              <a:off x="260500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9"/>
            <p:cNvSpPr/>
            <p:nvPr/>
          </p:nvSpPr>
          <p:spPr>
            <a:xfrm>
              <a:off x="26969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9"/>
            <p:cNvSpPr/>
            <p:nvPr/>
          </p:nvSpPr>
          <p:spPr>
            <a:xfrm>
              <a:off x="27887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9"/>
            <p:cNvSpPr/>
            <p:nvPr/>
          </p:nvSpPr>
          <p:spPr>
            <a:xfrm>
              <a:off x="28806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9"/>
            <p:cNvSpPr/>
            <p:nvPr/>
          </p:nvSpPr>
          <p:spPr>
            <a:xfrm>
              <a:off x="297242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9"/>
            <p:cNvSpPr/>
            <p:nvPr/>
          </p:nvSpPr>
          <p:spPr>
            <a:xfrm>
              <a:off x="30643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9"/>
            <p:cNvSpPr/>
            <p:nvPr/>
          </p:nvSpPr>
          <p:spPr>
            <a:xfrm>
              <a:off x="31561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9"/>
            <p:cNvSpPr/>
            <p:nvPr/>
          </p:nvSpPr>
          <p:spPr>
            <a:xfrm>
              <a:off x="32478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9"/>
            <p:cNvSpPr/>
            <p:nvPr/>
          </p:nvSpPr>
          <p:spPr>
            <a:xfrm>
              <a:off x="333985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9"/>
            <p:cNvSpPr/>
            <p:nvPr/>
          </p:nvSpPr>
          <p:spPr>
            <a:xfrm>
              <a:off x="343157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9"/>
            <p:cNvSpPr/>
            <p:nvPr/>
          </p:nvSpPr>
          <p:spPr>
            <a:xfrm>
              <a:off x="35235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9"/>
            <p:cNvSpPr/>
            <p:nvPr/>
          </p:nvSpPr>
          <p:spPr>
            <a:xfrm>
              <a:off x="6764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9"/>
            <p:cNvSpPr/>
            <p:nvPr/>
          </p:nvSpPr>
          <p:spPr>
            <a:xfrm>
              <a:off x="76832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9"/>
            <p:cNvSpPr/>
            <p:nvPr/>
          </p:nvSpPr>
          <p:spPr>
            <a:xfrm>
              <a:off x="860125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9"/>
            <p:cNvSpPr/>
            <p:nvPr/>
          </p:nvSpPr>
          <p:spPr>
            <a:xfrm>
              <a:off x="9518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9"/>
            <p:cNvSpPr/>
            <p:nvPr/>
          </p:nvSpPr>
          <p:spPr>
            <a:xfrm>
              <a:off x="104382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9"/>
            <p:cNvSpPr/>
            <p:nvPr/>
          </p:nvSpPr>
          <p:spPr>
            <a:xfrm>
              <a:off x="11355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9"/>
            <p:cNvSpPr/>
            <p:nvPr/>
          </p:nvSpPr>
          <p:spPr>
            <a:xfrm>
              <a:off x="1227500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9"/>
            <p:cNvSpPr/>
            <p:nvPr/>
          </p:nvSpPr>
          <p:spPr>
            <a:xfrm>
              <a:off x="131927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9"/>
            <p:cNvSpPr/>
            <p:nvPr/>
          </p:nvSpPr>
          <p:spPr>
            <a:xfrm>
              <a:off x="1411200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9"/>
            <p:cNvSpPr/>
            <p:nvPr/>
          </p:nvSpPr>
          <p:spPr>
            <a:xfrm>
              <a:off x="150300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9"/>
            <p:cNvSpPr/>
            <p:nvPr/>
          </p:nvSpPr>
          <p:spPr>
            <a:xfrm>
              <a:off x="15947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50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9"/>
            <p:cNvSpPr/>
            <p:nvPr/>
          </p:nvSpPr>
          <p:spPr>
            <a:xfrm>
              <a:off x="16866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9"/>
            <p:cNvSpPr/>
            <p:nvPr/>
          </p:nvSpPr>
          <p:spPr>
            <a:xfrm>
              <a:off x="17784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9"/>
            <p:cNvSpPr/>
            <p:nvPr/>
          </p:nvSpPr>
          <p:spPr>
            <a:xfrm>
              <a:off x="187037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9"/>
            <p:cNvSpPr/>
            <p:nvPr/>
          </p:nvSpPr>
          <p:spPr>
            <a:xfrm>
              <a:off x="19621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50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9"/>
            <p:cNvSpPr/>
            <p:nvPr/>
          </p:nvSpPr>
          <p:spPr>
            <a:xfrm>
              <a:off x="2054075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9"/>
            <p:cNvSpPr/>
            <p:nvPr/>
          </p:nvSpPr>
          <p:spPr>
            <a:xfrm>
              <a:off x="21458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9"/>
            <p:cNvSpPr/>
            <p:nvPr/>
          </p:nvSpPr>
          <p:spPr>
            <a:xfrm>
              <a:off x="2237800" y="41367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9"/>
            <p:cNvSpPr/>
            <p:nvPr/>
          </p:nvSpPr>
          <p:spPr>
            <a:xfrm>
              <a:off x="23295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50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9"/>
            <p:cNvSpPr/>
            <p:nvPr/>
          </p:nvSpPr>
          <p:spPr>
            <a:xfrm>
              <a:off x="242132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50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9"/>
            <p:cNvSpPr/>
            <p:nvPr/>
          </p:nvSpPr>
          <p:spPr>
            <a:xfrm>
              <a:off x="25132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9"/>
            <p:cNvSpPr/>
            <p:nvPr/>
          </p:nvSpPr>
          <p:spPr>
            <a:xfrm>
              <a:off x="260500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9"/>
            <p:cNvSpPr/>
            <p:nvPr/>
          </p:nvSpPr>
          <p:spPr>
            <a:xfrm>
              <a:off x="26969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50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9"/>
            <p:cNvSpPr/>
            <p:nvPr/>
          </p:nvSpPr>
          <p:spPr>
            <a:xfrm>
              <a:off x="27887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9"/>
            <p:cNvSpPr/>
            <p:nvPr/>
          </p:nvSpPr>
          <p:spPr>
            <a:xfrm>
              <a:off x="28806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9"/>
            <p:cNvSpPr/>
            <p:nvPr/>
          </p:nvSpPr>
          <p:spPr>
            <a:xfrm>
              <a:off x="297242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9"/>
            <p:cNvSpPr/>
            <p:nvPr/>
          </p:nvSpPr>
          <p:spPr>
            <a:xfrm>
              <a:off x="30643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50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9"/>
            <p:cNvSpPr/>
            <p:nvPr/>
          </p:nvSpPr>
          <p:spPr>
            <a:xfrm>
              <a:off x="31561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9"/>
            <p:cNvSpPr/>
            <p:nvPr/>
          </p:nvSpPr>
          <p:spPr>
            <a:xfrm>
              <a:off x="32478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9"/>
            <p:cNvSpPr/>
            <p:nvPr/>
          </p:nvSpPr>
          <p:spPr>
            <a:xfrm>
              <a:off x="333985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9"/>
            <p:cNvSpPr/>
            <p:nvPr/>
          </p:nvSpPr>
          <p:spPr>
            <a:xfrm>
              <a:off x="343157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9"/>
            <p:cNvSpPr/>
            <p:nvPr/>
          </p:nvSpPr>
          <p:spPr>
            <a:xfrm>
              <a:off x="35235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9"/>
            <p:cNvSpPr/>
            <p:nvPr/>
          </p:nvSpPr>
          <p:spPr>
            <a:xfrm>
              <a:off x="6764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9"/>
            <p:cNvSpPr/>
            <p:nvPr/>
          </p:nvSpPr>
          <p:spPr>
            <a:xfrm>
              <a:off x="76832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9"/>
            <p:cNvSpPr/>
            <p:nvPr/>
          </p:nvSpPr>
          <p:spPr>
            <a:xfrm>
              <a:off x="860125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9"/>
            <p:cNvSpPr/>
            <p:nvPr/>
          </p:nvSpPr>
          <p:spPr>
            <a:xfrm>
              <a:off x="9518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9"/>
            <p:cNvSpPr/>
            <p:nvPr/>
          </p:nvSpPr>
          <p:spPr>
            <a:xfrm>
              <a:off x="104382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9"/>
            <p:cNvSpPr/>
            <p:nvPr/>
          </p:nvSpPr>
          <p:spPr>
            <a:xfrm>
              <a:off x="11355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9"/>
            <p:cNvSpPr/>
            <p:nvPr/>
          </p:nvSpPr>
          <p:spPr>
            <a:xfrm>
              <a:off x="1227500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9"/>
            <p:cNvSpPr/>
            <p:nvPr/>
          </p:nvSpPr>
          <p:spPr>
            <a:xfrm>
              <a:off x="131927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9"/>
            <p:cNvSpPr/>
            <p:nvPr/>
          </p:nvSpPr>
          <p:spPr>
            <a:xfrm>
              <a:off x="1411200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9"/>
            <p:cNvSpPr/>
            <p:nvPr/>
          </p:nvSpPr>
          <p:spPr>
            <a:xfrm>
              <a:off x="150300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9"/>
            <p:cNvSpPr/>
            <p:nvPr/>
          </p:nvSpPr>
          <p:spPr>
            <a:xfrm>
              <a:off x="15947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9"/>
            <p:cNvSpPr/>
            <p:nvPr/>
          </p:nvSpPr>
          <p:spPr>
            <a:xfrm>
              <a:off x="16866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9"/>
            <p:cNvSpPr/>
            <p:nvPr/>
          </p:nvSpPr>
          <p:spPr>
            <a:xfrm>
              <a:off x="17784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9"/>
            <p:cNvSpPr/>
            <p:nvPr/>
          </p:nvSpPr>
          <p:spPr>
            <a:xfrm>
              <a:off x="187037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9"/>
            <p:cNvSpPr/>
            <p:nvPr/>
          </p:nvSpPr>
          <p:spPr>
            <a:xfrm>
              <a:off x="19621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9"/>
            <p:cNvSpPr/>
            <p:nvPr/>
          </p:nvSpPr>
          <p:spPr>
            <a:xfrm>
              <a:off x="2054075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9"/>
            <p:cNvSpPr/>
            <p:nvPr/>
          </p:nvSpPr>
          <p:spPr>
            <a:xfrm>
              <a:off x="21458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9"/>
            <p:cNvSpPr/>
            <p:nvPr/>
          </p:nvSpPr>
          <p:spPr>
            <a:xfrm>
              <a:off x="2237800" y="42285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9"/>
            <p:cNvSpPr/>
            <p:nvPr/>
          </p:nvSpPr>
          <p:spPr>
            <a:xfrm>
              <a:off x="23295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9"/>
            <p:cNvSpPr/>
            <p:nvPr/>
          </p:nvSpPr>
          <p:spPr>
            <a:xfrm>
              <a:off x="242132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9"/>
            <p:cNvSpPr/>
            <p:nvPr/>
          </p:nvSpPr>
          <p:spPr>
            <a:xfrm>
              <a:off x="25132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9"/>
            <p:cNvSpPr/>
            <p:nvPr/>
          </p:nvSpPr>
          <p:spPr>
            <a:xfrm>
              <a:off x="260500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9"/>
            <p:cNvSpPr/>
            <p:nvPr/>
          </p:nvSpPr>
          <p:spPr>
            <a:xfrm>
              <a:off x="26969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9"/>
            <p:cNvSpPr/>
            <p:nvPr/>
          </p:nvSpPr>
          <p:spPr>
            <a:xfrm>
              <a:off x="27887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9"/>
            <p:cNvSpPr/>
            <p:nvPr/>
          </p:nvSpPr>
          <p:spPr>
            <a:xfrm>
              <a:off x="28806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9"/>
            <p:cNvSpPr/>
            <p:nvPr/>
          </p:nvSpPr>
          <p:spPr>
            <a:xfrm>
              <a:off x="297242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9"/>
            <p:cNvSpPr/>
            <p:nvPr/>
          </p:nvSpPr>
          <p:spPr>
            <a:xfrm>
              <a:off x="30643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9"/>
            <p:cNvSpPr/>
            <p:nvPr/>
          </p:nvSpPr>
          <p:spPr>
            <a:xfrm>
              <a:off x="31561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9"/>
            <p:cNvSpPr/>
            <p:nvPr/>
          </p:nvSpPr>
          <p:spPr>
            <a:xfrm>
              <a:off x="32478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9"/>
            <p:cNvSpPr/>
            <p:nvPr/>
          </p:nvSpPr>
          <p:spPr>
            <a:xfrm>
              <a:off x="333985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9"/>
            <p:cNvSpPr/>
            <p:nvPr/>
          </p:nvSpPr>
          <p:spPr>
            <a:xfrm>
              <a:off x="343157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9"/>
            <p:cNvSpPr/>
            <p:nvPr/>
          </p:nvSpPr>
          <p:spPr>
            <a:xfrm>
              <a:off x="35235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9"/>
            <p:cNvSpPr/>
            <p:nvPr/>
          </p:nvSpPr>
          <p:spPr>
            <a:xfrm>
              <a:off x="6764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9"/>
            <p:cNvSpPr/>
            <p:nvPr/>
          </p:nvSpPr>
          <p:spPr>
            <a:xfrm>
              <a:off x="76832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9"/>
            <p:cNvSpPr/>
            <p:nvPr/>
          </p:nvSpPr>
          <p:spPr>
            <a:xfrm>
              <a:off x="860125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9"/>
            <p:cNvSpPr/>
            <p:nvPr/>
          </p:nvSpPr>
          <p:spPr>
            <a:xfrm>
              <a:off x="9518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9"/>
            <p:cNvSpPr/>
            <p:nvPr/>
          </p:nvSpPr>
          <p:spPr>
            <a:xfrm>
              <a:off x="104382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9"/>
            <p:cNvSpPr/>
            <p:nvPr/>
          </p:nvSpPr>
          <p:spPr>
            <a:xfrm>
              <a:off x="11355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9"/>
            <p:cNvSpPr/>
            <p:nvPr/>
          </p:nvSpPr>
          <p:spPr>
            <a:xfrm>
              <a:off x="1227500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9"/>
            <p:cNvSpPr/>
            <p:nvPr/>
          </p:nvSpPr>
          <p:spPr>
            <a:xfrm>
              <a:off x="131927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9"/>
            <p:cNvSpPr/>
            <p:nvPr/>
          </p:nvSpPr>
          <p:spPr>
            <a:xfrm>
              <a:off x="1411200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9"/>
            <p:cNvSpPr/>
            <p:nvPr/>
          </p:nvSpPr>
          <p:spPr>
            <a:xfrm>
              <a:off x="150300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9"/>
            <p:cNvSpPr/>
            <p:nvPr/>
          </p:nvSpPr>
          <p:spPr>
            <a:xfrm>
              <a:off x="15947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9"/>
            <p:cNvSpPr/>
            <p:nvPr/>
          </p:nvSpPr>
          <p:spPr>
            <a:xfrm>
              <a:off x="16866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9"/>
            <p:cNvSpPr/>
            <p:nvPr/>
          </p:nvSpPr>
          <p:spPr>
            <a:xfrm>
              <a:off x="17784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9"/>
            <p:cNvSpPr/>
            <p:nvPr/>
          </p:nvSpPr>
          <p:spPr>
            <a:xfrm>
              <a:off x="187037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9"/>
            <p:cNvSpPr/>
            <p:nvPr/>
          </p:nvSpPr>
          <p:spPr>
            <a:xfrm>
              <a:off x="19621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9"/>
            <p:cNvSpPr/>
            <p:nvPr/>
          </p:nvSpPr>
          <p:spPr>
            <a:xfrm>
              <a:off x="2054075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9"/>
            <p:cNvSpPr/>
            <p:nvPr/>
          </p:nvSpPr>
          <p:spPr>
            <a:xfrm>
              <a:off x="21458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9"/>
            <p:cNvSpPr/>
            <p:nvPr/>
          </p:nvSpPr>
          <p:spPr>
            <a:xfrm>
              <a:off x="2237800" y="432045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9"/>
            <p:cNvSpPr/>
            <p:nvPr/>
          </p:nvSpPr>
          <p:spPr>
            <a:xfrm>
              <a:off x="23295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9"/>
            <p:cNvSpPr/>
            <p:nvPr/>
          </p:nvSpPr>
          <p:spPr>
            <a:xfrm>
              <a:off x="242132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9"/>
            <p:cNvSpPr/>
            <p:nvPr/>
          </p:nvSpPr>
          <p:spPr>
            <a:xfrm>
              <a:off x="25132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9"/>
            <p:cNvSpPr/>
            <p:nvPr/>
          </p:nvSpPr>
          <p:spPr>
            <a:xfrm>
              <a:off x="260500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9"/>
            <p:cNvSpPr/>
            <p:nvPr/>
          </p:nvSpPr>
          <p:spPr>
            <a:xfrm>
              <a:off x="26969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9"/>
            <p:cNvSpPr/>
            <p:nvPr/>
          </p:nvSpPr>
          <p:spPr>
            <a:xfrm>
              <a:off x="27887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9"/>
            <p:cNvSpPr/>
            <p:nvPr/>
          </p:nvSpPr>
          <p:spPr>
            <a:xfrm>
              <a:off x="28806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9"/>
            <p:cNvSpPr/>
            <p:nvPr/>
          </p:nvSpPr>
          <p:spPr>
            <a:xfrm>
              <a:off x="297242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9"/>
            <p:cNvSpPr/>
            <p:nvPr/>
          </p:nvSpPr>
          <p:spPr>
            <a:xfrm>
              <a:off x="30643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9"/>
            <p:cNvSpPr/>
            <p:nvPr/>
          </p:nvSpPr>
          <p:spPr>
            <a:xfrm>
              <a:off x="31561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9"/>
            <p:cNvSpPr/>
            <p:nvPr/>
          </p:nvSpPr>
          <p:spPr>
            <a:xfrm>
              <a:off x="32478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9"/>
            <p:cNvSpPr/>
            <p:nvPr/>
          </p:nvSpPr>
          <p:spPr>
            <a:xfrm>
              <a:off x="333985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9"/>
            <p:cNvSpPr/>
            <p:nvPr/>
          </p:nvSpPr>
          <p:spPr>
            <a:xfrm>
              <a:off x="343157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9"/>
            <p:cNvSpPr/>
            <p:nvPr/>
          </p:nvSpPr>
          <p:spPr>
            <a:xfrm>
              <a:off x="35235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9"/>
            <p:cNvSpPr/>
            <p:nvPr/>
          </p:nvSpPr>
          <p:spPr>
            <a:xfrm>
              <a:off x="6764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9"/>
            <p:cNvSpPr/>
            <p:nvPr/>
          </p:nvSpPr>
          <p:spPr>
            <a:xfrm>
              <a:off x="76832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9"/>
            <p:cNvSpPr/>
            <p:nvPr/>
          </p:nvSpPr>
          <p:spPr>
            <a:xfrm>
              <a:off x="860125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9"/>
            <p:cNvSpPr/>
            <p:nvPr/>
          </p:nvSpPr>
          <p:spPr>
            <a:xfrm>
              <a:off x="9518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9"/>
            <p:cNvSpPr/>
            <p:nvPr/>
          </p:nvSpPr>
          <p:spPr>
            <a:xfrm>
              <a:off x="104382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9"/>
            <p:cNvSpPr/>
            <p:nvPr/>
          </p:nvSpPr>
          <p:spPr>
            <a:xfrm>
              <a:off x="11355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9"/>
            <p:cNvSpPr/>
            <p:nvPr/>
          </p:nvSpPr>
          <p:spPr>
            <a:xfrm>
              <a:off x="1227500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9"/>
            <p:cNvSpPr/>
            <p:nvPr/>
          </p:nvSpPr>
          <p:spPr>
            <a:xfrm>
              <a:off x="131927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9"/>
            <p:cNvSpPr/>
            <p:nvPr/>
          </p:nvSpPr>
          <p:spPr>
            <a:xfrm>
              <a:off x="1411200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9"/>
            <p:cNvSpPr/>
            <p:nvPr/>
          </p:nvSpPr>
          <p:spPr>
            <a:xfrm>
              <a:off x="150300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9"/>
            <p:cNvSpPr/>
            <p:nvPr/>
          </p:nvSpPr>
          <p:spPr>
            <a:xfrm>
              <a:off x="15947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9"/>
            <p:cNvSpPr/>
            <p:nvPr/>
          </p:nvSpPr>
          <p:spPr>
            <a:xfrm>
              <a:off x="16866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9"/>
            <p:cNvSpPr/>
            <p:nvPr/>
          </p:nvSpPr>
          <p:spPr>
            <a:xfrm>
              <a:off x="17784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9"/>
            <p:cNvSpPr/>
            <p:nvPr/>
          </p:nvSpPr>
          <p:spPr>
            <a:xfrm>
              <a:off x="187037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9"/>
            <p:cNvSpPr/>
            <p:nvPr/>
          </p:nvSpPr>
          <p:spPr>
            <a:xfrm>
              <a:off x="19621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9"/>
            <p:cNvSpPr/>
            <p:nvPr/>
          </p:nvSpPr>
          <p:spPr>
            <a:xfrm>
              <a:off x="2054075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9"/>
            <p:cNvSpPr/>
            <p:nvPr/>
          </p:nvSpPr>
          <p:spPr>
            <a:xfrm>
              <a:off x="21458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9"/>
            <p:cNvSpPr/>
            <p:nvPr/>
          </p:nvSpPr>
          <p:spPr>
            <a:xfrm>
              <a:off x="2237800" y="44122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9"/>
            <p:cNvSpPr/>
            <p:nvPr/>
          </p:nvSpPr>
          <p:spPr>
            <a:xfrm>
              <a:off x="23295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9"/>
            <p:cNvSpPr/>
            <p:nvPr/>
          </p:nvSpPr>
          <p:spPr>
            <a:xfrm>
              <a:off x="242132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9"/>
            <p:cNvSpPr/>
            <p:nvPr/>
          </p:nvSpPr>
          <p:spPr>
            <a:xfrm>
              <a:off x="25132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9"/>
            <p:cNvSpPr/>
            <p:nvPr/>
          </p:nvSpPr>
          <p:spPr>
            <a:xfrm>
              <a:off x="260500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9"/>
            <p:cNvSpPr/>
            <p:nvPr/>
          </p:nvSpPr>
          <p:spPr>
            <a:xfrm>
              <a:off x="26969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9"/>
            <p:cNvSpPr/>
            <p:nvPr/>
          </p:nvSpPr>
          <p:spPr>
            <a:xfrm>
              <a:off x="27887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9"/>
            <p:cNvSpPr/>
            <p:nvPr/>
          </p:nvSpPr>
          <p:spPr>
            <a:xfrm>
              <a:off x="28806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9"/>
            <p:cNvSpPr/>
            <p:nvPr/>
          </p:nvSpPr>
          <p:spPr>
            <a:xfrm>
              <a:off x="297242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9"/>
            <p:cNvSpPr/>
            <p:nvPr/>
          </p:nvSpPr>
          <p:spPr>
            <a:xfrm>
              <a:off x="30643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9"/>
            <p:cNvSpPr/>
            <p:nvPr/>
          </p:nvSpPr>
          <p:spPr>
            <a:xfrm>
              <a:off x="31561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9"/>
            <p:cNvSpPr/>
            <p:nvPr/>
          </p:nvSpPr>
          <p:spPr>
            <a:xfrm>
              <a:off x="32478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9"/>
            <p:cNvSpPr/>
            <p:nvPr/>
          </p:nvSpPr>
          <p:spPr>
            <a:xfrm>
              <a:off x="333985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9"/>
            <p:cNvSpPr/>
            <p:nvPr/>
          </p:nvSpPr>
          <p:spPr>
            <a:xfrm>
              <a:off x="343157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9"/>
            <p:cNvSpPr/>
            <p:nvPr/>
          </p:nvSpPr>
          <p:spPr>
            <a:xfrm>
              <a:off x="35235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9"/>
            <p:cNvSpPr/>
            <p:nvPr/>
          </p:nvSpPr>
          <p:spPr>
            <a:xfrm>
              <a:off x="6764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9"/>
            <p:cNvSpPr/>
            <p:nvPr/>
          </p:nvSpPr>
          <p:spPr>
            <a:xfrm>
              <a:off x="76832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9"/>
            <p:cNvSpPr/>
            <p:nvPr/>
          </p:nvSpPr>
          <p:spPr>
            <a:xfrm>
              <a:off x="860125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9"/>
            <p:cNvSpPr/>
            <p:nvPr/>
          </p:nvSpPr>
          <p:spPr>
            <a:xfrm>
              <a:off x="9518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9"/>
            <p:cNvSpPr/>
            <p:nvPr/>
          </p:nvSpPr>
          <p:spPr>
            <a:xfrm>
              <a:off x="104382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9"/>
            <p:cNvSpPr/>
            <p:nvPr/>
          </p:nvSpPr>
          <p:spPr>
            <a:xfrm>
              <a:off x="11355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9"/>
            <p:cNvSpPr/>
            <p:nvPr/>
          </p:nvSpPr>
          <p:spPr>
            <a:xfrm>
              <a:off x="1227500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1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9"/>
            <p:cNvSpPr/>
            <p:nvPr/>
          </p:nvSpPr>
          <p:spPr>
            <a:xfrm>
              <a:off x="131927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9"/>
            <p:cNvSpPr/>
            <p:nvPr/>
          </p:nvSpPr>
          <p:spPr>
            <a:xfrm>
              <a:off x="1411200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9"/>
            <p:cNvSpPr/>
            <p:nvPr/>
          </p:nvSpPr>
          <p:spPr>
            <a:xfrm>
              <a:off x="150300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0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9"/>
            <p:cNvSpPr/>
            <p:nvPr/>
          </p:nvSpPr>
          <p:spPr>
            <a:xfrm>
              <a:off x="15947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94" y="503"/>
                    <a:pt x="503" y="395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9"/>
            <p:cNvSpPr/>
            <p:nvPr/>
          </p:nvSpPr>
          <p:spPr>
            <a:xfrm>
              <a:off x="16866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9"/>
            <p:cNvSpPr/>
            <p:nvPr/>
          </p:nvSpPr>
          <p:spPr>
            <a:xfrm>
              <a:off x="17784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9"/>
            <p:cNvSpPr/>
            <p:nvPr/>
          </p:nvSpPr>
          <p:spPr>
            <a:xfrm>
              <a:off x="187037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9"/>
            <p:cNvSpPr/>
            <p:nvPr/>
          </p:nvSpPr>
          <p:spPr>
            <a:xfrm>
              <a:off x="19621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88" y="503"/>
                    <a:pt x="502" y="395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9"/>
            <p:cNvSpPr/>
            <p:nvPr/>
          </p:nvSpPr>
          <p:spPr>
            <a:xfrm>
              <a:off x="2054075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52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9"/>
            <p:cNvSpPr/>
            <p:nvPr/>
          </p:nvSpPr>
          <p:spPr>
            <a:xfrm>
              <a:off x="21458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9"/>
            <p:cNvSpPr/>
            <p:nvPr/>
          </p:nvSpPr>
          <p:spPr>
            <a:xfrm>
              <a:off x="2237800" y="45039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4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9"/>
            <p:cNvSpPr/>
            <p:nvPr/>
          </p:nvSpPr>
          <p:spPr>
            <a:xfrm>
              <a:off x="23295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2" y="395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9"/>
            <p:cNvSpPr/>
            <p:nvPr/>
          </p:nvSpPr>
          <p:spPr>
            <a:xfrm>
              <a:off x="242132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95" y="503"/>
                    <a:pt x="501" y="395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9"/>
            <p:cNvSpPr/>
            <p:nvPr/>
          </p:nvSpPr>
          <p:spPr>
            <a:xfrm>
              <a:off x="25132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9"/>
            <p:cNvSpPr/>
            <p:nvPr/>
          </p:nvSpPr>
          <p:spPr>
            <a:xfrm>
              <a:off x="260500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9"/>
            <p:cNvSpPr/>
            <p:nvPr/>
          </p:nvSpPr>
          <p:spPr>
            <a:xfrm>
              <a:off x="26969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95"/>
                    <a:pt x="108" y="503"/>
                    <a:pt x="252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9"/>
            <p:cNvSpPr/>
            <p:nvPr/>
          </p:nvSpPr>
          <p:spPr>
            <a:xfrm>
              <a:off x="27887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9"/>
            <p:cNvSpPr/>
            <p:nvPr/>
          </p:nvSpPr>
          <p:spPr>
            <a:xfrm>
              <a:off x="28806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3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9"/>
            <p:cNvSpPr/>
            <p:nvPr/>
          </p:nvSpPr>
          <p:spPr>
            <a:xfrm>
              <a:off x="297242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9"/>
            <p:cNvSpPr/>
            <p:nvPr/>
          </p:nvSpPr>
          <p:spPr>
            <a:xfrm>
              <a:off x="30643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95"/>
                    <a:pt x="107" y="503"/>
                    <a:pt x="243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9"/>
            <p:cNvSpPr/>
            <p:nvPr/>
          </p:nvSpPr>
          <p:spPr>
            <a:xfrm>
              <a:off x="31561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9"/>
            <p:cNvSpPr/>
            <p:nvPr/>
          </p:nvSpPr>
          <p:spPr>
            <a:xfrm>
              <a:off x="32478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9"/>
            <p:cNvSpPr/>
            <p:nvPr/>
          </p:nvSpPr>
          <p:spPr>
            <a:xfrm>
              <a:off x="333985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9"/>
            <p:cNvSpPr/>
            <p:nvPr/>
          </p:nvSpPr>
          <p:spPr>
            <a:xfrm>
              <a:off x="343157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9"/>
            <p:cNvSpPr/>
            <p:nvPr/>
          </p:nvSpPr>
          <p:spPr>
            <a:xfrm>
              <a:off x="35235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9"/>
            <p:cNvSpPr/>
            <p:nvPr/>
          </p:nvSpPr>
          <p:spPr>
            <a:xfrm>
              <a:off x="6764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9"/>
            <p:cNvSpPr/>
            <p:nvPr/>
          </p:nvSpPr>
          <p:spPr>
            <a:xfrm>
              <a:off x="76832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9"/>
            <p:cNvSpPr/>
            <p:nvPr/>
          </p:nvSpPr>
          <p:spPr>
            <a:xfrm>
              <a:off x="860125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9"/>
            <p:cNvSpPr/>
            <p:nvPr/>
          </p:nvSpPr>
          <p:spPr>
            <a:xfrm>
              <a:off x="9518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9"/>
            <p:cNvSpPr/>
            <p:nvPr/>
          </p:nvSpPr>
          <p:spPr>
            <a:xfrm>
              <a:off x="104382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9"/>
            <p:cNvSpPr/>
            <p:nvPr/>
          </p:nvSpPr>
          <p:spPr>
            <a:xfrm>
              <a:off x="11355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9"/>
            <p:cNvSpPr/>
            <p:nvPr/>
          </p:nvSpPr>
          <p:spPr>
            <a:xfrm>
              <a:off x="1227500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9"/>
            <p:cNvSpPr/>
            <p:nvPr/>
          </p:nvSpPr>
          <p:spPr>
            <a:xfrm>
              <a:off x="131927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9"/>
            <p:cNvSpPr/>
            <p:nvPr/>
          </p:nvSpPr>
          <p:spPr>
            <a:xfrm>
              <a:off x="1411200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9"/>
            <p:cNvSpPr/>
            <p:nvPr/>
          </p:nvSpPr>
          <p:spPr>
            <a:xfrm>
              <a:off x="150300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9"/>
            <p:cNvSpPr/>
            <p:nvPr/>
          </p:nvSpPr>
          <p:spPr>
            <a:xfrm>
              <a:off x="15947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9"/>
            <p:cNvSpPr/>
            <p:nvPr/>
          </p:nvSpPr>
          <p:spPr>
            <a:xfrm>
              <a:off x="16866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9"/>
            <p:cNvSpPr/>
            <p:nvPr/>
          </p:nvSpPr>
          <p:spPr>
            <a:xfrm>
              <a:off x="17784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9"/>
            <p:cNvSpPr/>
            <p:nvPr/>
          </p:nvSpPr>
          <p:spPr>
            <a:xfrm>
              <a:off x="187037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9"/>
            <p:cNvSpPr/>
            <p:nvPr/>
          </p:nvSpPr>
          <p:spPr>
            <a:xfrm>
              <a:off x="19621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9"/>
            <p:cNvSpPr/>
            <p:nvPr/>
          </p:nvSpPr>
          <p:spPr>
            <a:xfrm>
              <a:off x="2054075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9"/>
            <p:cNvSpPr/>
            <p:nvPr/>
          </p:nvSpPr>
          <p:spPr>
            <a:xfrm>
              <a:off x="21458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9"/>
            <p:cNvSpPr/>
            <p:nvPr/>
          </p:nvSpPr>
          <p:spPr>
            <a:xfrm>
              <a:off x="2237800" y="4595950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9"/>
            <p:cNvSpPr/>
            <p:nvPr/>
          </p:nvSpPr>
          <p:spPr>
            <a:xfrm>
              <a:off x="23295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9"/>
            <p:cNvSpPr/>
            <p:nvPr/>
          </p:nvSpPr>
          <p:spPr>
            <a:xfrm>
              <a:off x="242132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9"/>
            <p:cNvSpPr/>
            <p:nvPr/>
          </p:nvSpPr>
          <p:spPr>
            <a:xfrm>
              <a:off x="25132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9"/>
            <p:cNvSpPr/>
            <p:nvPr/>
          </p:nvSpPr>
          <p:spPr>
            <a:xfrm>
              <a:off x="260500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9"/>
            <p:cNvSpPr/>
            <p:nvPr/>
          </p:nvSpPr>
          <p:spPr>
            <a:xfrm>
              <a:off x="26969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9"/>
            <p:cNvSpPr/>
            <p:nvPr/>
          </p:nvSpPr>
          <p:spPr>
            <a:xfrm>
              <a:off x="27887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9"/>
            <p:cNvSpPr/>
            <p:nvPr/>
          </p:nvSpPr>
          <p:spPr>
            <a:xfrm>
              <a:off x="28806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9"/>
            <p:cNvSpPr/>
            <p:nvPr/>
          </p:nvSpPr>
          <p:spPr>
            <a:xfrm>
              <a:off x="297242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9"/>
            <p:cNvSpPr/>
            <p:nvPr/>
          </p:nvSpPr>
          <p:spPr>
            <a:xfrm>
              <a:off x="30643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9"/>
            <p:cNvSpPr/>
            <p:nvPr/>
          </p:nvSpPr>
          <p:spPr>
            <a:xfrm>
              <a:off x="31561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9"/>
            <p:cNvSpPr/>
            <p:nvPr/>
          </p:nvSpPr>
          <p:spPr>
            <a:xfrm>
              <a:off x="32478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9"/>
            <p:cNvSpPr/>
            <p:nvPr/>
          </p:nvSpPr>
          <p:spPr>
            <a:xfrm>
              <a:off x="333985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9"/>
            <p:cNvSpPr/>
            <p:nvPr/>
          </p:nvSpPr>
          <p:spPr>
            <a:xfrm>
              <a:off x="343157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9"/>
            <p:cNvSpPr/>
            <p:nvPr/>
          </p:nvSpPr>
          <p:spPr>
            <a:xfrm>
              <a:off x="35235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9"/>
            <p:cNvSpPr/>
            <p:nvPr/>
          </p:nvSpPr>
          <p:spPr>
            <a:xfrm>
              <a:off x="6764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9"/>
            <p:cNvSpPr/>
            <p:nvPr/>
          </p:nvSpPr>
          <p:spPr>
            <a:xfrm>
              <a:off x="76832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9"/>
            <p:cNvSpPr/>
            <p:nvPr/>
          </p:nvSpPr>
          <p:spPr>
            <a:xfrm>
              <a:off x="860125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9"/>
            <p:cNvSpPr/>
            <p:nvPr/>
          </p:nvSpPr>
          <p:spPr>
            <a:xfrm>
              <a:off x="9518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9"/>
            <p:cNvSpPr/>
            <p:nvPr/>
          </p:nvSpPr>
          <p:spPr>
            <a:xfrm>
              <a:off x="104382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9"/>
            <p:cNvSpPr/>
            <p:nvPr/>
          </p:nvSpPr>
          <p:spPr>
            <a:xfrm>
              <a:off x="11355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9"/>
            <p:cNvSpPr/>
            <p:nvPr/>
          </p:nvSpPr>
          <p:spPr>
            <a:xfrm>
              <a:off x="1227500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9"/>
            <p:cNvSpPr/>
            <p:nvPr/>
          </p:nvSpPr>
          <p:spPr>
            <a:xfrm>
              <a:off x="131927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9"/>
            <p:cNvSpPr/>
            <p:nvPr/>
          </p:nvSpPr>
          <p:spPr>
            <a:xfrm>
              <a:off x="1411200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9"/>
            <p:cNvSpPr/>
            <p:nvPr/>
          </p:nvSpPr>
          <p:spPr>
            <a:xfrm>
              <a:off x="150300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9"/>
            <p:cNvSpPr/>
            <p:nvPr/>
          </p:nvSpPr>
          <p:spPr>
            <a:xfrm>
              <a:off x="15947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9"/>
            <p:cNvSpPr/>
            <p:nvPr/>
          </p:nvSpPr>
          <p:spPr>
            <a:xfrm>
              <a:off x="16866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9"/>
            <p:cNvSpPr/>
            <p:nvPr/>
          </p:nvSpPr>
          <p:spPr>
            <a:xfrm>
              <a:off x="17784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9"/>
            <p:cNvSpPr/>
            <p:nvPr/>
          </p:nvSpPr>
          <p:spPr>
            <a:xfrm>
              <a:off x="187037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9"/>
            <p:cNvSpPr/>
            <p:nvPr/>
          </p:nvSpPr>
          <p:spPr>
            <a:xfrm>
              <a:off x="19621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9"/>
            <p:cNvSpPr/>
            <p:nvPr/>
          </p:nvSpPr>
          <p:spPr>
            <a:xfrm>
              <a:off x="2054075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9"/>
            <p:cNvSpPr/>
            <p:nvPr/>
          </p:nvSpPr>
          <p:spPr>
            <a:xfrm>
              <a:off x="21458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9"/>
            <p:cNvSpPr/>
            <p:nvPr/>
          </p:nvSpPr>
          <p:spPr>
            <a:xfrm>
              <a:off x="2237800" y="46877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9"/>
            <p:cNvSpPr/>
            <p:nvPr/>
          </p:nvSpPr>
          <p:spPr>
            <a:xfrm>
              <a:off x="23295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9"/>
            <p:cNvSpPr/>
            <p:nvPr/>
          </p:nvSpPr>
          <p:spPr>
            <a:xfrm>
              <a:off x="242132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9"/>
            <p:cNvSpPr/>
            <p:nvPr/>
          </p:nvSpPr>
          <p:spPr>
            <a:xfrm>
              <a:off x="25132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9"/>
            <p:cNvSpPr/>
            <p:nvPr/>
          </p:nvSpPr>
          <p:spPr>
            <a:xfrm>
              <a:off x="260500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9"/>
            <p:cNvSpPr/>
            <p:nvPr/>
          </p:nvSpPr>
          <p:spPr>
            <a:xfrm>
              <a:off x="26969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9"/>
            <p:cNvSpPr/>
            <p:nvPr/>
          </p:nvSpPr>
          <p:spPr>
            <a:xfrm>
              <a:off x="27887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9"/>
            <p:cNvSpPr/>
            <p:nvPr/>
          </p:nvSpPr>
          <p:spPr>
            <a:xfrm>
              <a:off x="28806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9"/>
            <p:cNvSpPr/>
            <p:nvPr/>
          </p:nvSpPr>
          <p:spPr>
            <a:xfrm>
              <a:off x="297242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9"/>
            <p:cNvSpPr/>
            <p:nvPr/>
          </p:nvSpPr>
          <p:spPr>
            <a:xfrm>
              <a:off x="30643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9"/>
            <p:cNvSpPr/>
            <p:nvPr/>
          </p:nvSpPr>
          <p:spPr>
            <a:xfrm>
              <a:off x="31561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9"/>
            <p:cNvSpPr/>
            <p:nvPr/>
          </p:nvSpPr>
          <p:spPr>
            <a:xfrm>
              <a:off x="32478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9"/>
            <p:cNvSpPr/>
            <p:nvPr/>
          </p:nvSpPr>
          <p:spPr>
            <a:xfrm>
              <a:off x="333985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9"/>
            <p:cNvSpPr/>
            <p:nvPr/>
          </p:nvSpPr>
          <p:spPr>
            <a:xfrm>
              <a:off x="343157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9"/>
            <p:cNvSpPr/>
            <p:nvPr/>
          </p:nvSpPr>
          <p:spPr>
            <a:xfrm>
              <a:off x="35235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9"/>
            <p:cNvSpPr/>
            <p:nvPr/>
          </p:nvSpPr>
          <p:spPr>
            <a:xfrm>
              <a:off x="6764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9"/>
            <p:cNvSpPr/>
            <p:nvPr/>
          </p:nvSpPr>
          <p:spPr>
            <a:xfrm>
              <a:off x="76832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9"/>
            <p:cNvSpPr/>
            <p:nvPr/>
          </p:nvSpPr>
          <p:spPr>
            <a:xfrm>
              <a:off x="860125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9"/>
            <p:cNvSpPr/>
            <p:nvPr/>
          </p:nvSpPr>
          <p:spPr>
            <a:xfrm>
              <a:off x="9518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9"/>
            <p:cNvSpPr/>
            <p:nvPr/>
          </p:nvSpPr>
          <p:spPr>
            <a:xfrm>
              <a:off x="104382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9"/>
            <p:cNvSpPr/>
            <p:nvPr/>
          </p:nvSpPr>
          <p:spPr>
            <a:xfrm>
              <a:off x="11355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9"/>
            <p:cNvSpPr/>
            <p:nvPr/>
          </p:nvSpPr>
          <p:spPr>
            <a:xfrm>
              <a:off x="1227500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9"/>
            <p:cNvSpPr/>
            <p:nvPr/>
          </p:nvSpPr>
          <p:spPr>
            <a:xfrm>
              <a:off x="131927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9"/>
            <p:cNvSpPr/>
            <p:nvPr/>
          </p:nvSpPr>
          <p:spPr>
            <a:xfrm>
              <a:off x="1411200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9"/>
            <p:cNvSpPr/>
            <p:nvPr/>
          </p:nvSpPr>
          <p:spPr>
            <a:xfrm>
              <a:off x="150300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9"/>
            <p:cNvSpPr/>
            <p:nvPr/>
          </p:nvSpPr>
          <p:spPr>
            <a:xfrm>
              <a:off x="15947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8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9"/>
            <p:cNvSpPr/>
            <p:nvPr/>
          </p:nvSpPr>
          <p:spPr>
            <a:xfrm>
              <a:off x="16866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9"/>
            <p:cNvSpPr/>
            <p:nvPr/>
          </p:nvSpPr>
          <p:spPr>
            <a:xfrm>
              <a:off x="17784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9"/>
            <p:cNvSpPr/>
            <p:nvPr/>
          </p:nvSpPr>
          <p:spPr>
            <a:xfrm>
              <a:off x="187037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9"/>
            <p:cNvSpPr/>
            <p:nvPr/>
          </p:nvSpPr>
          <p:spPr>
            <a:xfrm>
              <a:off x="19621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9"/>
            <p:cNvSpPr/>
            <p:nvPr/>
          </p:nvSpPr>
          <p:spPr>
            <a:xfrm>
              <a:off x="2054075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9"/>
            <p:cNvSpPr/>
            <p:nvPr/>
          </p:nvSpPr>
          <p:spPr>
            <a:xfrm>
              <a:off x="21458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9"/>
            <p:cNvSpPr/>
            <p:nvPr/>
          </p:nvSpPr>
          <p:spPr>
            <a:xfrm>
              <a:off x="2237800" y="47796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9"/>
            <p:cNvSpPr/>
            <p:nvPr/>
          </p:nvSpPr>
          <p:spPr>
            <a:xfrm>
              <a:off x="23295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9"/>
            <p:cNvSpPr/>
            <p:nvPr/>
          </p:nvSpPr>
          <p:spPr>
            <a:xfrm>
              <a:off x="242132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8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9"/>
            <p:cNvSpPr/>
            <p:nvPr/>
          </p:nvSpPr>
          <p:spPr>
            <a:xfrm>
              <a:off x="25132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9"/>
            <p:cNvSpPr/>
            <p:nvPr/>
          </p:nvSpPr>
          <p:spPr>
            <a:xfrm>
              <a:off x="260500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9"/>
            <p:cNvSpPr/>
            <p:nvPr/>
          </p:nvSpPr>
          <p:spPr>
            <a:xfrm>
              <a:off x="26969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8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9"/>
            <p:cNvSpPr/>
            <p:nvPr/>
          </p:nvSpPr>
          <p:spPr>
            <a:xfrm>
              <a:off x="27887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9"/>
            <p:cNvSpPr/>
            <p:nvPr/>
          </p:nvSpPr>
          <p:spPr>
            <a:xfrm>
              <a:off x="28806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9"/>
            <p:cNvSpPr/>
            <p:nvPr/>
          </p:nvSpPr>
          <p:spPr>
            <a:xfrm>
              <a:off x="297242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9"/>
            <p:cNvSpPr/>
            <p:nvPr/>
          </p:nvSpPr>
          <p:spPr>
            <a:xfrm>
              <a:off x="30643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8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9"/>
            <p:cNvSpPr/>
            <p:nvPr/>
          </p:nvSpPr>
          <p:spPr>
            <a:xfrm>
              <a:off x="31561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9"/>
            <p:cNvSpPr/>
            <p:nvPr/>
          </p:nvSpPr>
          <p:spPr>
            <a:xfrm>
              <a:off x="32478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9"/>
            <p:cNvSpPr/>
            <p:nvPr/>
          </p:nvSpPr>
          <p:spPr>
            <a:xfrm>
              <a:off x="333985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9"/>
            <p:cNvSpPr/>
            <p:nvPr/>
          </p:nvSpPr>
          <p:spPr>
            <a:xfrm>
              <a:off x="343157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9"/>
            <p:cNvSpPr/>
            <p:nvPr/>
          </p:nvSpPr>
          <p:spPr>
            <a:xfrm>
              <a:off x="35235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9"/>
            <p:cNvSpPr/>
            <p:nvPr/>
          </p:nvSpPr>
          <p:spPr>
            <a:xfrm>
              <a:off x="6764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9"/>
            <p:cNvSpPr/>
            <p:nvPr/>
          </p:nvSpPr>
          <p:spPr>
            <a:xfrm>
              <a:off x="76832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9"/>
            <p:cNvSpPr/>
            <p:nvPr/>
          </p:nvSpPr>
          <p:spPr>
            <a:xfrm>
              <a:off x="860125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9"/>
            <p:cNvSpPr/>
            <p:nvPr/>
          </p:nvSpPr>
          <p:spPr>
            <a:xfrm>
              <a:off x="9518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9"/>
            <p:cNvSpPr/>
            <p:nvPr/>
          </p:nvSpPr>
          <p:spPr>
            <a:xfrm>
              <a:off x="104382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9"/>
            <p:cNvSpPr/>
            <p:nvPr/>
          </p:nvSpPr>
          <p:spPr>
            <a:xfrm>
              <a:off x="11355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9"/>
            <p:cNvSpPr/>
            <p:nvPr/>
          </p:nvSpPr>
          <p:spPr>
            <a:xfrm>
              <a:off x="1227500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9"/>
            <p:cNvSpPr/>
            <p:nvPr/>
          </p:nvSpPr>
          <p:spPr>
            <a:xfrm>
              <a:off x="131927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9"/>
            <p:cNvSpPr/>
            <p:nvPr/>
          </p:nvSpPr>
          <p:spPr>
            <a:xfrm>
              <a:off x="1411200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9"/>
            <p:cNvSpPr/>
            <p:nvPr/>
          </p:nvSpPr>
          <p:spPr>
            <a:xfrm>
              <a:off x="150300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9"/>
            <p:cNvSpPr/>
            <p:nvPr/>
          </p:nvSpPr>
          <p:spPr>
            <a:xfrm>
              <a:off x="15947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9"/>
            <p:cNvSpPr/>
            <p:nvPr/>
          </p:nvSpPr>
          <p:spPr>
            <a:xfrm>
              <a:off x="16866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9"/>
            <p:cNvSpPr/>
            <p:nvPr/>
          </p:nvSpPr>
          <p:spPr>
            <a:xfrm>
              <a:off x="17784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9"/>
            <p:cNvSpPr/>
            <p:nvPr/>
          </p:nvSpPr>
          <p:spPr>
            <a:xfrm>
              <a:off x="187037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9"/>
            <p:cNvSpPr/>
            <p:nvPr/>
          </p:nvSpPr>
          <p:spPr>
            <a:xfrm>
              <a:off x="19621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9"/>
            <p:cNvSpPr/>
            <p:nvPr/>
          </p:nvSpPr>
          <p:spPr>
            <a:xfrm>
              <a:off x="2054075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9"/>
            <p:cNvSpPr/>
            <p:nvPr/>
          </p:nvSpPr>
          <p:spPr>
            <a:xfrm>
              <a:off x="21458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9"/>
            <p:cNvSpPr/>
            <p:nvPr/>
          </p:nvSpPr>
          <p:spPr>
            <a:xfrm>
              <a:off x="2237800" y="48714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9"/>
            <p:cNvSpPr/>
            <p:nvPr/>
          </p:nvSpPr>
          <p:spPr>
            <a:xfrm>
              <a:off x="23295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9"/>
            <p:cNvSpPr/>
            <p:nvPr/>
          </p:nvSpPr>
          <p:spPr>
            <a:xfrm>
              <a:off x="242132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9"/>
            <p:cNvSpPr/>
            <p:nvPr/>
          </p:nvSpPr>
          <p:spPr>
            <a:xfrm>
              <a:off x="25132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9"/>
            <p:cNvSpPr/>
            <p:nvPr/>
          </p:nvSpPr>
          <p:spPr>
            <a:xfrm>
              <a:off x="260500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9"/>
            <p:cNvSpPr/>
            <p:nvPr/>
          </p:nvSpPr>
          <p:spPr>
            <a:xfrm>
              <a:off x="26969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9"/>
            <p:cNvSpPr/>
            <p:nvPr/>
          </p:nvSpPr>
          <p:spPr>
            <a:xfrm>
              <a:off x="27887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9"/>
            <p:cNvSpPr/>
            <p:nvPr/>
          </p:nvSpPr>
          <p:spPr>
            <a:xfrm>
              <a:off x="28806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9"/>
            <p:cNvSpPr/>
            <p:nvPr/>
          </p:nvSpPr>
          <p:spPr>
            <a:xfrm>
              <a:off x="297242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9"/>
            <p:cNvSpPr/>
            <p:nvPr/>
          </p:nvSpPr>
          <p:spPr>
            <a:xfrm>
              <a:off x="30643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9"/>
            <p:cNvSpPr/>
            <p:nvPr/>
          </p:nvSpPr>
          <p:spPr>
            <a:xfrm>
              <a:off x="31561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9"/>
            <p:cNvSpPr/>
            <p:nvPr/>
          </p:nvSpPr>
          <p:spPr>
            <a:xfrm>
              <a:off x="32478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9"/>
            <p:cNvSpPr/>
            <p:nvPr/>
          </p:nvSpPr>
          <p:spPr>
            <a:xfrm>
              <a:off x="333985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9"/>
            <p:cNvSpPr/>
            <p:nvPr/>
          </p:nvSpPr>
          <p:spPr>
            <a:xfrm>
              <a:off x="343157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9"/>
            <p:cNvSpPr/>
            <p:nvPr/>
          </p:nvSpPr>
          <p:spPr>
            <a:xfrm>
              <a:off x="35235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9"/>
            <p:cNvSpPr/>
            <p:nvPr/>
          </p:nvSpPr>
          <p:spPr>
            <a:xfrm>
              <a:off x="6764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9"/>
            <p:cNvSpPr/>
            <p:nvPr/>
          </p:nvSpPr>
          <p:spPr>
            <a:xfrm>
              <a:off x="76832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9"/>
            <p:cNvSpPr/>
            <p:nvPr/>
          </p:nvSpPr>
          <p:spPr>
            <a:xfrm>
              <a:off x="860125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9"/>
            <p:cNvSpPr/>
            <p:nvPr/>
          </p:nvSpPr>
          <p:spPr>
            <a:xfrm>
              <a:off x="9518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9"/>
            <p:cNvSpPr/>
            <p:nvPr/>
          </p:nvSpPr>
          <p:spPr>
            <a:xfrm>
              <a:off x="104382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9"/>
            <p:cNvSpPr/>
            <p:nvPr/>
          </p:nvSpPr>
          <p:spPr>
            <a:xfrm>
              <a:off x="11355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9"/>
            <p:cNvSpPr/>
            <p:nvPr/>
          </p:nvSpPr>
          <p:spPr>
            <a:xfrm>
              <a:off x="1227500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9"/>
            <p:cNvSpPr/>
            <p:nvPr/>
          </p:nvSpPr>
          <p:spPr>
            <a:xfrm>
              <a:off x="131927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9"/>
            <p:cNvSpPr/>
            <p:nvPr/>
          </p:nvSpPr>
          <p:spPr>
            <a:xfrm>
              <a:off x="1411200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9"/>
            <p:cNvSpPr/>
            <p:nvPr/>
          </p:nvSpPr>
          <p:spPr>
            <a:xfrm>
              <a:off x="150300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9"/>
            <p:cNvSpPr/>
            <p:nvPr/>
          </p:nvSpPr>
          <p:spPr>
            <a:xfrm>
              <a:off x="15947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9"/>
            <p:cNvSpPr/>
            <p:nvPr/>
          </p:nvSpPr>
          <p:spPr>
            <a:xfrm>
              <a:off x="16866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9"/>
            <p:cNvSpPr/>
            <p:nvPr/>
          </p:nvSpPr>
          <p:spPr>
            <a:xfrm>
              <a:off x="17784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9"/>
            <p:cNvSpPr/>
            <p:nvPr/>
          </p:nvSpPr>
          <p:spPr>
            <a:xfrm>
              <a:off x="187037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9"/>
            <p:cNvSpPr/>
            <p:nvPr/>
          </p:nvSpPr>
          <p:spPr>
            <a:xfrm>
              <a:off x="19621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9"/>
            <p:cNvSpPr/>
            <p:nvPr/>
          </p:nvSpPr>
          <p:spPr>
            <a:xfrm>
              <a:off x="2054075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9"/>
            <p:cNvSpPr/>
            <p:nvPr/>
          </p:nvSpPr>
          <p:spPr>
            <a:xfrm>
              <a:off x="21458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9"/>
            <p:cNvSpPr/>
            <p:nvPr/>
          </p:nvSpPr>
          <p:spPr>
            <a:xfrm>
              <a:off x="2237800" y="49633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9"/>
            <p:cNvSpPr/>
            <p:nvPr/>
          </p:nvSpPr>
          <p:spPr>
            <a:xfrm>
              <a:off x="23295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9"/>
            <p:cNvSpPr/>
            <p:nvPr/>
          </p:nvSpPr>
          <p:spPr>
            <a:xfrm>
              <a:off x="242132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9"/>
            <p:cNvSpPr/>
            <p:nvPr/>
          </p:nvSpPr>
          <p:spPr>
            <a:xfrm>
              <a:off x="25132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9"/>
            <p:cNvSpPr/>
            <p:nvPr/>
          </p:nvSpPr>
          <p:spPr>
            <a:xfrm>
              <a:off x="260500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9"/>
            <p:cNvSpPr/>
            <p:nvPr/>
          </p:nvSpPr>
          <p:spPr>
            <a:xfrm>
              <a:off x="26969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9"/>
            <p:cNvSpPr/>
            <p:nvPr/>
          </p:nvSpPr>
          <p:spPr>
            <a:xfrm>
              <a:off x="27887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9"/>
            <p:cNvSpPr/>
            <p:nvPr/>
          </p:nvSpPr>
          <p:spPr>
            <a:xfrm>
              <a:off x="28806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9"/>
            <p:cNvSpPr/>
            <p:nvPr/>
          </p:nvSpPr>
          <p:spPr>
            <a:xfrm>
              <a:off x="297242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9"/>
            <p:cNvSpPr/>
            <p:nvPr/>
          </p:nvSpPr>
          <p:spPr>
            <a:xfrm>
              <a:off x="30643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9"/>
            <p:cNvSpPr/>
            <p:nvPr/>
          </p:nvSpPr>
          <p:spPr>
            <a:xfrm>
              <a:off x="31561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9"/>
            <p:cNvSpPr/>
            <p:nvPr/>
          </p:nvSpPr>
          <p:spPr>
            <a:xfrm>
              <a:off x="32478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9"/>
            <p:cNvSpPr/>
            <p:nvPr/>
          </p:nvSpPr>
          <p:spPr>
            <a:xfrm>
              <a:off x="333985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9"/>
            <p:cNvSpPr/>
            <p:nvPr/>
          </p:nvSpPr>
          <p:spPr>
            <a:xfrm>
              <a:off x="343157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9"/>
            <p:cNvSpPr/>
            <p:nvPr/>
          </p:nvSpPr>
          <p:spPr>
            <a:xfrm>
              <a:off x="35235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9"/>
            <p:cNvSpPr/>
            <p:nvPr/>
          </p:nvSpPr>
          <p:spPr>
            <a:xfrm>
              <a:off x="6764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9"/>
            <p:cNvSpPr/>
            <p:nvPr/>
          </p:nvSpPr>
          <p:spPr>
            <a:xfrm>
              <a:off x="76832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9"/>
            <p:cNvSpPr/>
            <p:nvPr/>
          </p:nvSpPr>
          <p:spPr>
            <a:xfrm>
              <a:off x="860125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9"/>
            <p:cNvSpPr/>
            <p:nvPr/>
          </p:nvSpPr>
          <p:spPr>
            <a:xfrm>
              <a:off x="9518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9"/>
            <p:cNvSpPr/>
            <p:nvPr/>
          </p:nvSpPr>
          <p:spPr>
            <a:xfrm>
              <a:off x="104382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9"/>
            <p:cNvSpPr/>
            <p:nvPr/>
          </p:nvSpPr>
          <p:spPr>
            <a:xfrm>
              <a:off x="11355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9"/>
            <p:cNvSpPr/>
            <p:nvPr/>
          </p:nvSpPr>
          <p:spPr>
            <a:xfrm>
              <a:off x="1227500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9"/>
            <p:cNvSpPr/>
            <p:nvPr/>
          </p:nvSpPr>
          <p:spPr>
            <a:xfrm>
              <a:off x="131927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9"/>
            <p:cNvSpPr/>
            <p:nvPr/>
          </p:nvSpPr>
          <p:spPr>
            <a:xfrm>
              <a:off x="1411200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9"/>
            <p:cNvSpPr/>
            <p:nvPr/>
          </p:nvSpPr>
          <p:spPr>
            <a:xfrm>
              <a:off x="150300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9"/>
            <p:cNvSpPr/>
            <p:nvPr/>
          </p:nvSpPr>
          <p:spPr>
            <a:xfrm>
              <a:off x="15947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9"/>
            <p:cNvSpPr/>
            <p:nvPr/>
          </p:nvSpPr>
          <p:spPr>
            <a:xfrm>
              <a:off x="16866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9"/>
            <p:cNvSpPr/>
            <p:nvPr/>
          </p:nvSpPr>
          <p:spPr>
            <a:xfrm>
              <a:off x="17784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9"/>
            <p:cNvSpPr/>
            <p:nvPr/>
          </p:nvSpPr>
          <p:spPr>
            <a:xfrm>
              <a:off x="187037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9"/>
            <p:cNvSpPr/>
            <p:nvPr/>
          </p:nvSpPr>
          <p:spPr>
            <a:xfrm>
              <a:off x="19621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9"/>
            <p:cNvSpPr/>
            <p:nvPr/>
          </p:nvSpPr>
          <p:spPr>
            <a:xfrm>
              <a:off x="2054075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9"/>
            <p:cNvSpPr/>
            <p:nvPr/>
          </p:nvSpPr>
          <p:spPr>
            <a:xfrm>
              <a:off x="21458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9"/>
            <p:cNvSpPr/>
            <p:nvPr/>
          </p:nvSpPr>
          <p:spPr>
            <a:xfrm>
              <a:off x="2237800" y="50551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9"/>
            <p:cNvSpPr/>
            <p:nvPr/>
          </p:nvSpPr>
          <p:spPr>
            <a:xfrm>
              <a:off x="23295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9"/>
            <p:cNvSpPr/>
            <p:nvPr/>
          </p:nvSpPr>
          <p:spPr>
            <a:xfrm>
              <a:off x="242132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9"/>
            <p:cNvSpPr/>
            <p:nvPr/>
          </p:nvSpPr>
          <p:spPr>
            <a:xfrm>
              <a:off x="25132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9"/>
            <p:cNvSpPr/>
            <p:nvPr/>
          </p:nvSpPr>
          <p:spPr>
            <a:xfrm>
              <a:off x="260500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9"/>
            <p:cNvSpPr/>
            <p:nvPr/>
          </p:nvSpPr>
          <p:spPr>
            <a:xfrm>
              <a:off x="26969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9"/>
            <p:cNvSpPr/>
            <p:nvPr/>
          </p:nvSpPr>
          <p:spPr>
            <a:xfrm>
              <a:off x="27887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9"/>
            <p:cNvSpPr/>
            <p:nvPr/>
          </p:nvSpPr>
          <p:spPr>
            <a:xfrm>
              <a:off x="28806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9"/>
            <p:cNvSpPr/>
            <p:nvPr/>
          </p:nvSpPr>
          <p:spPr>
            <a:xfrm>
              <a:off x="297242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9"/>
            <p:cNvSpPr/>
            <p:nvPr/>
          </p:nvSpPr>
          <p:spPr>
            <a:xfrm>
              <a:off x="30643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9"/>
            <p:cNvSpPr/>
            <p:nvPr/>
          </p:nvSpPr>
          <p:spPr>
            <a:xfrm>
              <a:off x="31561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9"/>
            <p:cNvSpPr/>
            <p:nvPr/>
          </p:nvSpPr>
          <p:spPr>
            <a:xfrm>
              <a:off x="32478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9"/>
            <p:cNvSpPr/>
            <p:nvPr/>
          </p:nvSpPr>
          <p:spPr>
            <a:xfrm>
              <a:off x="333985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9"/>
            <p:cNvSpPr/>
            <p:nvPr/>
          </p:nvSpPr>
          <p:spPr>
            <a:xfrm>
              <a:off x="343157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9"/>
            <p:cNvSpPr/>
            <p:nvPr/>
          </p:nvSpPr>
          <p:spPr>
            <a:xfrm>
              <a:off x="35235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9"/>
            <p:cNvSpPr/>
            <p:nvPr/>
          </p:nvSpPr>
          <p:spPr>
            <a:xfrm>
              <a:off x="6764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9"/>
            <p:cNvSpPr/>
            <p:nvPr/>
          </p:nvSpPr>
          <p:spPr>
            <a:xfrm>
              <a:off x="76832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9"/>
            <p:cNvSpPr/>
            <p:nvPr/>
          </p:nvSpPr>
          <p:spPr>
            <a:xfrm>
              <a:off x="860125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9"/>
            <p:cNvSpPr/>
            <p:nvPr/>
          </p:nvSpPr>
          <p:spPr>
            <a:xfrm>
              <a:off x="9518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9"/>
            <p:cNvSpPr/>
            <p:nvPr/>
          </p:nvSpPr>
          <p:spPr>
            <a:xfrm>
              <a:off x="104382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9"/>
            <p:cNvSpPr/>
            <p:nvPr/>
          </p:nvSpPr>
          <p:spPr>
            <a:xfrm>
              <a:off x="11355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9"/>
            <p:cNvSpPr/>
            <p:nvPr/>
          </p:nvSpPr>
          <p:spPr>
            <a:xfrm>
              <a:off x="1227500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9"/>
            <p:cNvSpPr/>
            <p:nvPr/>
          </p:nvSpPr>
          <p:spPr>
            <a:xfrm>
              <a:off x="131927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9"/>
            <p:cNvSpPr/>
            <p:nvPr/>
          </p:nvSpPr>
          <p:spPr>
            <a:xfrm>
              <a:off x="1411200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9"/>
            <p:cNvSpPr/>
            <p:nvPr/>
          </p:nvSpPr>
          <p:spPr>
            <a:xfrm>
              <a:off x="150300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9"/>
            <p:cNvSpPr/>
            <p:nvPr/>
          </p:nvSpPr>
          <p:spPr>
            <a:xfrm>
              <a:off x="15947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9"/>
            <p:cNvSpPr/>
            <p:nvPr/>
          </p:nvSpPr>
          <p:spPr>
            <a:xfrm>
              <a:off x="16866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9"/>
            <p:cNvSpPr/>
            <p:nvPr/>
          </p:nvSpPr>
          <p:spPr>
            <a:xfrm>
              <a:off x="17784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9"/>
            <p:cNvSpPr/>
            <p:nvPr/>
          </p:nvSpPr>
          <p:spPr>
            <a:xfrm>
              <a:off x="187037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9"/>
            <p:cNvSpPr/>
            <p:nvPr/>
          </p:nvSpPr>
          <p:spPr>
            <a:xfrm>
              <a:off x="19621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9"/>
            <p:cNvSpPr/>
            <p:nvPr/>
          </p:nvSpPr>
          <p:spPr>
            <a:xfrm>
              <a:off x="2054075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9"/>
            <p:cNvSpPr/>
            <p:nvPr/>
          </p:nvSpPr>
          <p:spPr>
            <a:xfrm>
              <a:off x="21458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9"/>
            <p:cNvSpPr/>
            <p:nvPr/>
          </p:nvSpPr>
          <p:spPr>
            <a:xfrm>
              <a:off x="2237800" y="5147025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9"/>
            <p:cNvSpPr/>
            <p:nvPr/>
          </p:nvSpPr>
          <p:spPr>
            <a:xfrm>
              <a:off x="23295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9"/>
            <p:cNvSpPr/>
            <p:nvPr/>
          </p:nvSpPr>
          <p:spPr>
            <a:xfrm>
              <a:off x="242132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9"/>
            <p:cNvSpPr/>
            <p:nvPr/>
          </p:nvSpPr>
          <p:spPr>
            <a:xfrm>
              <a:off x="25132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9"/>
            <p:cNvSpPr/>
            <p:nvPr/>
          </p:nvSpPr>
          <p:spPr>
            <a:xfrm>
              <a:off x="260500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9"/>
            <p:cNvSpPr/>
            <p:nvPr/>
          </p:nvSpPr>
          <p:spPr>
            <a:xfrm>
              <a:off x="26969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9"/>
            <p:cNvSpPr/>
            <p:nvPr/>
          </p:nvSpPr>
          <p:spPr>
            <a:xfrm>
              <a:off x="27887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9"/>
            <p:cNvSpPr/>
            <p:nvPr/>
          </p:nvSpPr>
          <p:spPr>
            <a:xfrm>
              <a:off x="28806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9"/>
            <p:cNvSpPr/>
            <p:nvPr/>
          </p:nvSpPr>
          <p:spPr>
            <a:xfrm>
              <a:off x="297242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9"/>
            <p:cNvSpPr/>
            <p:nvPr/>
          </p:nvSpPr>
          <p:spPr>
            <a:xfrm>
              <a:off x="30643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9"/>
            <p:cNvSpPr/>
            <p:nvPr/>
          </p:nvSpPr>
          <p:spPr>
            <a:xfrm>
              <a:off x="31561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9"/>
            <p:cNvSpPr/>
            <p:nvPr/>
          </p:nvSpPr>
          <p:spPr>
            <a:xfrm>
              <a:off x="32478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9"/>
            <p:cNvSpPr/>
            <p:nvPr/>
          </p:nvSpPr>
          <p:spPr>
            <a:xfrm>
              <a:off x="333985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9"/>
            <p:cNvSpPr/>
            <p:nvPr/>
          </p:nvSpPr>
          <p:spPr>
            <a:xfrm>
              <a:off x="343157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9"/>
            <p:cNvSpPr/>
            <p:nvPr/>
          </p:nvSpPr>
          <p:spPr>
            <a:xfrm>
              <a:off x="35235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9"/>
            <p:cNvSpPr/>
            <p:nvPr/>
          </p:nvSpPr>
          <p:spPr>
            <a:xfrm>
              <a:off x="6764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9"/>
            <p:cNvSpPr/>
            <p:nvPr/>
          </p:nvSpPr>
          <p:spPr>
            <a:xfrm>
              <a:off x="76832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9"/>
            <p:cNvSpPr/>
            <p:nvPr/>
          </p:nvSpPr>
          <p:spPr>
            <a:xfrm>
              <a:off x="860125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9"/>
            <p:cNvSpPr/>
            <p:nvPr/>
          </p:nvSpPr>
          <p:spPr>
            <a:xfrm>
              <a:off x="9518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9"/>
            <p:cNvSpPr/>
            <p:nvPr/>
          </p:nvSpPr>
          <p:spPr>
            <a:xfrm>
              <a:off x="104382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9"/>
            <p:cNvSpPr/>
            <p:nvPr/>
          </p:nvSpPr>
          <p:spPr>
            <a:xfrm>
              <a:off x="11355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9"/>
            <p:cNvSpPr/>
            <p:nvPr/>
          </p:nvSpPr>
          <p:spPr>
            <a:xfrm>
              <a:off x="1227500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9"/>
            <p:cNvSpPr/>
            <p:nvPr/>
          </p:nvSpPr>
          <p:spPr>
            <a:xfrm>
              <a:off x="131927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9"/>
            <p:cNvSpPr/>
            <p:nvPr/>
          </p:nvSpPr>
          <p:spPr>
            <a:xfrm>
              <a:off x="1411200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9"/>
            <p:cNvSpPr/>
            <p:nvPr/>
          </p:nvSpPr>
          <p:spPr>
            <a:xfrm>
              <a:off x="150300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9"/>
            <p:cNvSpPr/>
            <p:nvPr/>
          </p:nvSpPr>
          <p:spPr>
            <a:xfrm>
              <a:off x="15947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9"/>
            <p:cNvSpPr/>
            <p:nvPr/>
          </p:nvSpPr>
          <p:spPr>
            <a:xfrm>
              <a:off x="16866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9"/>
            <p:cNvSpPr/>
            <p:nvPr/>
          </p:nvSpPr>
          <p:spPr>
            <a:xfrm>
              <a:off x="17784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9"/>
            <p:cNvSpPr/>
            <p:nvPr/>
          </p:nvSpPr>
          <p:spPr>
            <a:xfrm>
              <a:off x="187037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9"/>
            <p:cNvSpPr/>
            <p:nvPr/>
          </p:nvSpPr>
          <p:spPr>
            <a:xfrm>
              <a:off x="19621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9"/>
            <p:cNvSpPr/>
            <p:nvPr/>
          </p:nvSpPr>
          <p:spPr>
            <a:xfrm>
              <a:off x="2054075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9"/>
            <p:cNvSpPr/>
            <p:nvPr/>
          </p:nvSpPr>
          <p:spPr>
            <a:xfrm>
              <a:off x="21458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9"/>
            <p:cNvSpPr/>
            <p:nvPr/>
          </p:nvSpPr>
          <p:spPr>
            <a:xfrm>
              <a:off x="2237800" y="52387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9"/>
            <p:cNvSpPr/>
            <p:nvPr/>
          </p:nvSpPr>
          <p:spPr>
            <a:xfrm>
              <a:off x="23295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9"/>
            <p:cNvSpPr/>
            <p:nvPr/>
          </p:nvSpPr>
          <p:spPr>
            <a:xfrm>
              <a:off x="242132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9"/>
            <p:cNvSpPr/>
            <p:nvPr/>
          </p:nvSpPr>
          <p:spPr>
            <a:xfrm>
              <a:off x="25132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9"/>
            <p:cNvSpPr/>
            <p:nvPr/>
          </p:nvSpPr>
          <p:spPr>
            <a:xfrm>
              <a:off x="260500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9"/>
            <p:cNvSpPr/>
            <p:nvPr/>
          </p:nvSpPr>
          <p:spPr>
            <a:xfrm>
              <a:off x="26969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9"/>
            <p:cNvSpPr/>
            <p:nvPr/>
          </p:nvSpPr>
          <p:spPr>
            <a:xfrm>
              <a:off x="27887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9"/>
            <p:cNvSpPr/>
            <p:nvPr/>
          </p:nvSpPr>
          <p:spPr>
            <a:xfrm>
              <a:off x="28806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9"/>
            <p:cNvSpPr/>
            <p:nvPr/>
          </p:nvSpPr>
          <p:spPr>
            <a:xfrm>
              <a:off x="297242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9"/>
            <p:cNvSpPr/>
            <p:nvPr/>
          </p:nvSpPr>
          <p:spPr>
            <a:xfrm>
              <a:off x="30643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9"/>
            <p:cNvSpPr/>
            <p:nvPr/>
          </p:nvSpPr>
          <p:spPr>
            <a:xfrm>
              <a:off x="31561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9"/>
            <p:cNvSpPr/>
            <p:nvPr/>
          </p:nvSpPr>
          <p:spPr>
            <a:xfrm>
              <a:off x="32478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9"/>
            <p:cNvSpPr/>
            <p:nvPr/>
          </p:nvSpPr>
          <p:spPr>
            <a:xfrm>
              <a:off x="333985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9"/>
            <p:cNvSpPr/>
            <p:nvPr/>
          </p:nvSpPr>
          <p:spPr>
            <a:xfrm>
              <a:off x="343157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9"/>
            <p:cNvSpPr/>
            <p:nvPr/>
          </p:nvSpPr>
          <p:spPr>
            <a:xfrm>
              <a:off x="35235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9"/>
            <p:cNvSpPr/>
            <p:nvPr/>
          </p:nvSpPr>
          <p:spPr>
            <a:xfrm>
              <a:off x="6764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9"/>
            <p:cNvSpPr/>
            <p:nvPr/>
          </p:nvSpPr>
          <p:spPr>
            <a:xfrm>
              <a:off x="76832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9"/>
            <p:cNvSpPr/>
            <p:nvPr/>
          </p:nvSpPr>
          <p:spPr>
            <a:xfrm>
              <a:off x="860125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9"/>
            <p:cNvSpPr/>
            <p:nvPr/>
          </p:nvSpPr>
          <p:spPr>
            <a:xfrm>
              <a:off x="9518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9"/>
            <p:cNvSpPr/>
            <p:nvPr/>
          </p:nvSpPr>
          <p:spPr>
            <a:xfrm>
              <a:off x="104382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9"/>
            <p:cNvSpPr/>
            <p:nvPr/>
          </p:nvSpPr>
          <p:spPr>
            <a:xfrm>
              <a:off x="11355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9"/>
            <p:cNvSpPr/>
            <p:nvPr/>
          </p:nvSpPr>
          <p:spPr>
            <a:xfrm>
              <a:off x="1227500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9"/>
            <p:cNvSpPr/>
            <p:nvPr/>
          </p:nvSpPr>
          <p:spPr>
            <a:xfrm>
              <a:off x="131927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9"/>
            <p:cNvSpPr/>
            <p:nvPr/>
          </p:nvSpPr>
          <p:spPr>
            <a:xfrm>
              <a:off x="1411200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9"/>
            <p:cNvSpPr/>
            <p:nvPr/>
          </p:nvSpPr>
          <p:spPr>
            <a:xfrm>
              <a:off x="150300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9"/>
            <p:cNvSpPr/>
            <p:nvPr/>
          </p:nvSpPr>
          <p:spPr>
            <a:xfrm>
              <a:off x="15947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9"/>
            <p:cNvSpPr/>
            <p:nvPr/>
          </p:nvSpPr>
          <p:spPr>
            <a:xfrm>
              <a:off x="16866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9"/>
            <p:cNvSpPr/>
            <p:nvPr/>
          </p:nvSpPr>
          <p:spPr>
            <a:xfrm>
              <a:off x="17784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9"/>
            <p:cNvSpPr/>
            <p:nvPr/>
          </p:nvSpPr>
          <p:spPr>
            <a:xfrm>
              <a:off x="187037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9"/>
            <p:cNvSpPr/>
            <p:nvPr/>
          </p:nvSpPr>
          <p:spPr>
            <a:xfrm>
              <a:off x="19621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9"/>
            <p:cNvSpPr/>
            <p:nvPr/>
          </p:nvSpPr>
          <p:spPr>
            <a:xfrm>
              <a:off x="2054075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9"/>
            <p:cNvSpPr/>
            <p:nvPr/>
          </p:nvSpPr>
          <p:spPr>
            <a:xfrm>
              <a:off x="21458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9"/>
            <p:cNvSpPr/>
            <p:nvPr/>
          </p:nvSpPr>
          <p:spPr>
            <a:xfrm>
              <a:off x="2237800" y="53305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9"/>
            <p:cNvSpPr/>
            <p:nvPr/>
          </p:nvSpPr>
          <p:spPr>
            <a:xfrm>
              <a:off x="23295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9"/>
            <p:cNvSpPr/>
            <p:nvPr/>
          </p:nvSpPr>
          <p:spPr>
            <a:xfrm>
              <a:off x="242132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9"/>
            <p:cNvSpPr/>
            <p:nvPr/>
          </p:nvSpPr>
          <p:spPr>
            <a:xfrm>
              <a:off x="25132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9"/>
            <p:cNvSpPr/>
            <p:nvPr/>
          </p:nvSpPr>
          <p:spPr>
            <a:xfrm>
              <a:off x="260500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9"/>
            <p:cNvSpPr/>
            <p:nvPr/>
          </p:nvSpPr>
          <p:spPr>
            <a:xfrm>
              <a:off x="26969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9"/>
            <p:cNvSpPr/>
            <p:nvPr/>
          </p:nvSpPr>
          <p:spPr>
            <a:xfrm>
              <a:off x="27887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9"/>
            <p:cNvSpPr/>
            <p:nvPr/>
          </p:nvSpPr>
          <p:spPr>
            <a:xfrm>
              <a:off x="28806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9"/>
            <p:cNvSpPr/>
            <p:nvPr/>
          </p:nvSpPr>
          <p:spPr>
            <a:xfrm>
              <a:off x="297242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9"/>
            <p:cNvSpPr/>
            <p:nvPr/>
          </p:nvSpPr>
          <p:spPr>
            <a:xfrm>
              <a:off x="30643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9"/>
            <p:cNvSpPr/>
            <p:nvPr/>
          </p:nvSpPr>
          <p:spPr>
            <a:xfrm>
              <a:off x="31561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9"/>
            <p:cNvSpPr/>
            <p:nvPr/>
          </p:nvSpPr>
          <p:spPr>
            <a:xfrm>
              <a:off x="32478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9"/>
            <p:cNvSpPr/>
            <p:nvPr/>
          </p:nvSpPr>
          <p:spPr>
            <a:xfrm>
              <a:off x="333985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9"/>
            <p:cNvSpPr/>
            <p:nvPr/>
          </p:nvSpPr>
          <p:spPr>
            <a:xfrm>
              <a:off x="343157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9"/>
            <p:cNvSpPr/>
            <p:nvPr/>
          </p:nvSpPr>
          <p:spPr>
            <a:xfrm>
              <a:off x="35235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9"/>
            <p:cNvSpPr/>
            <p:nvPr/>
          </p:nvSpPr>
          <p:spPr>
            <a:xfrm>
              <a:off x="6764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9"/>
            <p:cNvSpPr/>
            <p:nvPr/>
          </p:nvSpPr>
          <p:spPr>
            <a:xfrm>
              <a:off x="76832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9"/>
            <p:cNvSpPr/>
            <p:nvPr/>
          </p:nvSpPr>
          <p:spPr>
            <a:xfrm>
              <a:off x="860125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9"/>
            <p:cNvSpPr/>
            <p:nvPr/>
          </p:nvSpPr>
          <p:spPr>
            <a:xfrm>
              <a:off x="9518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9"/>
            <p:cNvSpPr/>
            <p:nvPr/>
          </p:nvSpPr>
          <p:spPr>
            <a:xfrm>
              <a:off x="104382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9"/>
            <p:cNvSpPr/>
            <p:nvPr/>
          </p:nvSpPr>
          <p:spPr>
            <a:xfrm>
              <a:off x="11355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9"/>
            <p:cNvSpPr/>
            <p:nvPr/>
          </p:nvSpPr>
          <p:spPr>
            <a:xfrm>
              <a:off x="1227500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9"/>
            <p:cNvSpPr/>
            <p:nvPr/>
          </p:nvSpPr>
          <p:spPr>
            <a:xfrm>
              <a:off x="131927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9"/>
            <p:cNvSpPr/>
            <p:nvPr/>
          </p:nvSpPr>
          <p:spPr>
            <a:xfrm>
              <a:off x="1411200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9"/>
            <p:cNvSpPr/>
            <p:nvPr/>
          </p:nvSpPr>
          <p:spPr>
            <a:xfrm>
              <a:off x="150300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9"/>
            <p:cNvSpPr/>
            <p:nvPr/>
          </p:nvSpPr>
          <p:spPr>
            <a:xfrm>
              <a:off x="15947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9"/>
            <p:cNvSpPr/>
            <p:nvPr/>
          </p:nvSpPr>
          <p:spPr>
            <a:xfrm>
              <a:off x="16866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9"/>
            <p:cNvSpPr/>
            <p:nvPr/>
          </p:nvSpPr>
          <p:spPr>
            <a:xfrm>
              <a:off x="17784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9"/>
            <p:cNvSpPr/>
            <p:nvPr/>
          </p:nvSpPr>
          <p:spPr>
            <a:xfrm>
              <a:off x="187037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9"/>
            <p:cNvSpPr/>
            <p:nvPr/>
          </p:nvSpPr>
          <p:spPr>
            <a:xfrm>
              <a:off x="19621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9"/>
            <p:cNvSpPr/>
            <p:nvPr/>
          </p:nvSpPr>
          <p:spPr>
            <a:xfrm>
              <a:off x="2054075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9"/>
            <p:cNvSpPr/>
            <p:nvPr/>
          </p:nvSpPr>
          <p:spPr>
            <a:xfrm>
              <a:off x="21458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9"/>
            <p:cNvSpPr/>
            <p:nvPr/>
          </p:nvSpPr>
          <p:spPr>
            <a:xfrm>
              <a:off x="2237800" y="54225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9"/>
            <p:cNvSpPr/>
            <p:nvPr/>
          </p:nvSpPr>
          <p:spPr>
            <a:xfrm>
              <a:off x="23295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9"/>
            <p:cNvSpPr/>
            <p:nvPr/>
          </p:nvSpPr>
          <p:spPr>
            <a:xfrm>
              <a:off x="242132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9"/>
            <p:cNvSpPr/>
            <p:nvPr/>
          </p:nvSpPr>
          <p:spPr>
            <a:xfrm>
              <a:off x="25132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9"/>
            <p:cNvSpPr/>
            <p:nvPr/>
          </p:nvSpPr>
          <p:spPr>
            <a:xfrm>
              <a:off x="260500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9"/>
            <p:cNvSpPr/>
            <p:nvPr/>
          </p:nvSpPr>
          <p:spPr>
            <a:xfrm>
              <a:off x="26969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9"/>
            <p:cNvSpPr/>
            <p:nvPr/>
          </p:nvSpPr>
          <p:spPr>
            <a:xfrm>
              <a:off x="27887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9"/>
            <p:cNvSpPr/>
            <p:nvPr/>
          </p:nvSpPr>
          <p:spPr>
            <a:xfrm>
              <a:off x="28806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9"/>
            <p:cNvSpPr/>
            <p:nvPr/>
          </p:nvSpPr>
          <p:spPr>
            <a:xfrm>
              <a:off x="297242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9"/>
            <p:cNvSpPr/>
            <p:nvPr/>
          </p:nvSpPr>
          <p:spPr>
            <a:xfrm>
              <a:off x="30643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9"/>
            <p:cNvSpPr/>
            <p:nvPr/>
          </p:nvSpPr>
          <p:spPr>
            <a:xfrm>
              <a:off x="31561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9"/>
            <p:cNvSpPr/>
            <p:nvPr/>
          </p:nvSpPr>
          <p:spPr>
            <a:xfrm>
              <a:off x="32478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9"/>
            <p:cNvSpPr/>
            <p:nvPr/>
          </p:nvSpPr>
          <p:spPr>
            <a:xfrm>
              <a:off x="333985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9"/>
            <p:cNvSpPr/>
            <p:nvPr/>
          </p:nvSpPr>
          <p:spPr>
            <a:xfrm>
              <a:off x="343157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9"/>
            <p:cNvSpPr/>
            <p:nvPr/>
          </p:nvSpPr>
          <p:spPr>
            <a:xfrm>
              <a:off x="35235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9"/>
            <p:cNvSpPr/>
            <p:nvPr/>
          </p:nvSpPr>
          <p:spPr>
            <a:xfrm>
              <a:off x="635875" y="53366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9"/>
            <p:cNvSpPr/>
            <p:nvPr/>
          </p:nvSpPr>
          <p:spPr>
            <a:xfrm>
              <a:off x="635875" y="54284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9"/>
            <p:cNvSpPr/>
            <p:nvPr/>
          </p:nvSpPr>
          <p:spPr>
            <a:xfrm>
              <a:off x="635875" y="52447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9"/>
            <p:cNvSpPr/>
            <p:nvPr/>
          </p:nvSpPr>
          <p:spPr>
            <a:xfrm>
              <a:off x="635875" y="5152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9"/>
            <p:cNvSpPr/>
            <p:nvPr/>
          </p:nvSpPr>
          <p:spPr>
            <a:xfrm>
              <a:off x="635875" y="50610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9"/>
            <p:cNvSpPr/>
            <p:nvPr/>
          </p:nvSpPr>
          <p:spPr>
            <a:xfrm>
              <a:off x="635875" y="49692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9"/>
            <p:cNvSpPr/>
            <p:nvPr/>
          </p:nvSpPr>
          <p:spPr>
            <a:xfrm>
              <a:off x="635875" y="487730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9"/>
            <p:cNvSpPr/>
            <p:nvPr/>
          </p:nvSpPr>
          <p:spPr>
            <a:xfrm>
              <a:off x="635875" y="47855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9"/>
            <p:cNvSpPr/>
            <p:nvPr/>
          </p:nvSpPr>
          <p:spPr>
            <a:xfrm>
              <a:off x="635875" y="4693575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9"/>
            <p:cNvSpPr/>
            <p:nvPr/>
          </p:nvSpPr>
          <p:spPr>
            <a:xfrm>
              <a:off x="635875" y="46018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9"/>
            <p:cNvSpPr/>
            <p:nvPr/>
          </p:nvSpPr>
          <p:spPr>
            <a:xfrm>
              <a:off x="635875" y="451010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9"/>
            <p:cNvSpPr/>
            <p:nvPr/>
          </p:nvSpPr>
          <p:spPr>
            <a:xfrm>
              <a:off x="635875" y="44181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9"/>
            <p:cNvSpPr/>
            <p:nvPr/>
          </p:nvSpPr>
          <p:spPr>
            <a:xfrm>
              <a:off x="635875" y="43263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9"/>
            <p:cNvSpPr/>
            <p:nvPr/>
          </p:nvSpPr>
          <p:spPr>
            <a:xfrm>
              <a:off x="635875" y="42344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9"/>
            <p:cNvSpPr/>
            <p:nvPr/>
          </p:nvSpPr>
          <p:spPr>
            <a:xfrm>
              <a:off x="635875" y="41426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9"/>
            <p:cNvSpPr/>
            <p:nvPr/>
          </p:nvSpPr>
          <p:spPr>
            <a:xfrm>
              <a:off x="635875" y="40507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9"/>
            <p:cNvSpPr/>
            <p:nvPr/>
          </p:nvSpPr>
          <p:spPr>
            <a:xfrm>
              <a:off x="635875" y="395895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9"/>
            <p:cNvSpPr/>
            <p:nvPr/>
          </p:nvSpPr>
          <p:spPr>
            <a:xfrm>
              <a:off x="635875" y="3867025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9"/>
            <p:cNvSpPr/>
            <p:nvPr/>
          </p:nvSpPr>
          <p:spPr>
            <a:xfrm>
              <a:off x="635875" y="37752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9"/>
            <p:cNvSpPr/>
            <p:nvPr/>
          </p:nvSpPr>
          <p:spPr>
            <a:xfrm>
              <a:off x="635875" y="36835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9"/>
            <p:cNvSpPr/>
            <p:nvPr/>
          </p:nvSpPr>
          <p:spPr>
            <a:xfrm>
              <a:off x="635875" y="35915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9"/>
            <p:cNvSpPr/>
            <p:nvPr/>
          </p:nvSpPr>
          <p:spPr>
            <a:xfrm>
              <a:off x="635875" y="34998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9"/>
            <p:cNvSpPr/>
            <p:nvPr/>
          </p:nvSpPr>
          <p:spPr>
            <a:xfrm>
              <a:off x="635875" y="34078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9"/>
            <p:cNvSpPr/>
            <p:nvPr/>
          </p:nvSpPr>
          <p:spPr>
            <a:xfrm>
              <a:off x="635875" y="33160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9"/>
            <p:cNvSpPr/>
            <p:nvPr/>
          </p:nvSpPr>
          <p:spPr>
            <a:xfrm>
              <a:off x="635875" y="32241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9"/>
            <p:cNvSpPr/>
            <p:nvPr/>
          </p:nvSpPr>
          <p:spPr>
            <a:xfrm>
              <a:off x="635875" y="31324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9"/>
            <p:cNvSpPr/>
            <p:nvPr/>
          </p:nvSpPr>
          <p:spPr>
            <a:xfrm>
              <a:off x="635875" y="304045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9"/>
            <p:cNvSpPr/>
            <p:nvPr/>
          </p:nvSpPr>
          <p:spPr>
            <a:xfrm>
              <a:off x="635875" y="29487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9"/>
            <p:cNvSpPr/>
            <p:nvPr/>
          </p:nvSpPr>
          <p:spPr>
            <a:xfrm>
              <a:off x="635875" y="285690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9"/>
            <p:cNvSpPr/>
            <p:nvPr/>
          </p:nvSpPr>
          <p:spPr>
            <a:xfrm>
              <a:off x="635875" y="2764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9"/>
            <p:cNvSpPr/>
            <p:nvPr/>
          </p:nvSpPr>
          <p:spPr>
            <a:xfrm>
              <a:off x="635875" y="26732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9"/>
            <p:cNvSpPr/>
            <p:nvPr/>
          </p:nvSpPr>
          <p:spPr>
            <a:xfrm>
              <a:off x="635875" y="25812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9"/>
            <p:cNvSpPr/>
            <p:nvPr/>
          </p:nvSpPr>
          <p:spPr>
            <a:xfrm>
              <a:off x="635875" y="24895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9"/>
            <p:cNvSpPr/>
            <p:nvPr/>
          </p:nvSpPr>
          <p:spPr>
            <a:xfrm>
              <a:off x="635875" y="2397575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9"/>
            <p:cNvSpPr/>
            <p:nvPr/>
          </p:nvSpPr>
          <p:spPr>
            <a:xfrm>
              <a:off x="635875" y="230582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9"/>
            <p:cNvSpPr/>
            <p:nvPr/>
          </p:nvSpPr>
          <p:spPr>
            <a:xfrm>
              <a:off x="635875" y="2213850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9"/>
            <p:cNvSpPr/>
            <p:nvPr/>
          </p:nvSpPr>
          <p:spPr>
            <a:xfrm>
              <a:off x="635875" y="21221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9"/>
            <p:cNvSpPr/>
            <p:nvPr/>
          </p:nvSpPr>
          <p:spPr>
            <a:xfrm>
              <a:off x="635875" y="20303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9"/>
            <p:cNvSpPr/>
            <p:nvPr/>
          </p:nvSpPr>
          <p:spPr>
            <a:xfrm>
              <a:off x="635875" y="19384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9"/>
            <p:cNvSpPr/>
            <p:nvPr/>
          </p:nvSpPr>
          <p:spPr>
            <a:xfrm>
              <a:off x="635875" y="18466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9"/>
            <p:cNvSpPr/>
            <p:nvPr/>
          </p:nvSpPr>
          <p:spPr>
            <a:xfrm>
              <a:off x="635875" y="17546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9"/>
            <p:cNvSpPr/>
            <p:nvPr/>
          </p:nvSpPr>
          <p:spPr>
            <a:xfrm>
              <a:off x="635875" y="16629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9"/>
            <p:cNvSpPr/>
            <p:nvPr/>
          </p:nvSpPr>
          <p:spPr>
            <a:xfrm>
              <a:off x="635875" y="1571025"/>
              <a:ext cx="2940550" cy="1600"/>
            </a:xfrm>
            <a:custGeom>
              <a:avLst/>
              <a:gdLst/>
              <a:ahLst/>
              <a:cxnLst/>
              <a:rect l="l" t="t" r="r" b="b"/>
              <a:pathLst>
                <a:path w="117622" h="64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9"/>
            <p:cNvSpPr/>
            <p:nvPr/>
          </p:nvSpPr>
          <p:spPr>
            <a:xfrm>
              <a:off x="635875" y="14792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9"/>
            <p:cNvSpPr/>
            <p:nvPr/>
          </p:nvSpPr>
          <p:spPr>
            <a:xfrm>
              <a:off x="635875" y="13874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9"/>
            <p:cNvSpPr/>
            <p:nvPr/>
          </p:nvSpPr>
          <p:spPr>
            <a:xfrm>
              <a:off x="635875" y="12955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9"/>
            <p:cNvSpPr/>
            <p:nvPr/>
          </p:nvSpPr>
          <p:spPr>
            <a:xfrm>
              <a:off x="635875" y="12037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9"/>
            <p:cNvSpPr/>
            <p:nvPr/>
          </p:nvSpPr>
          <p:spPr>
            <a:xfrm>
              <a:off x="635875" y="11118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9"/>
            <p:cNvSpPr/>
            <p:nvPr/>
          </p:nvSpPr>
          <p:spPr>
            <a:xfrm>
              <a:off x="7737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9"/>
            <p:cNvSpPr/>
            <p:nvPr/>
          </p:nvSpPr>
          <p:spPr>
            <a:xfrm>
              <a:off x="6819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9"/>
            <p:cNvSpPr/>
            <p:nvPr/>
          </p:nvSpPr>
          <p:spPr>
            <a:xfrm>
              <a:off x="8656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9"/>
            <p:cNvSpPr/>
            <p:nvPr/>
          </p:nvSpPr>
          <p:spPr>
            <a:xfrm>
              <a:off x="95740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9"/>
            <p:cNvSpPr/>
            <p:nvPr/>
          </p:nvSpPr>
          <p:spPr>
            <a:xfrm>
              <a:off x="1049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9"/>
            <p:cNvSpPr/>
            <p:nvPr/>
          </p:nvSpPr>
          <p:spPr>
            <a:xfrm>
              <a:off x="11411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9"/>
            <p:cNvSpPr/>
            <p:nvPr/>
          </p:nvSpPr>
          <p:spPr>
            <a:xfrm>
              <a:off x="1232875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9"/>
            <p:cNvSpPr/>
            <p:nvPr/>
          </p:nvSpPr>
          <p:spPr>
            <a:xfrm>
              <a:off x="13248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9"/>
            <p:cNvSpPr/>
            <p:nvPr/>
          </p:nvSpPr>
          <p:spPr>
            <a:xfrm>
              <a:off x="14165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9"/>
            <p:cNvSpPr/>
            <p:nvPr/>
          </p:nvSpPr>
          <p:spPr>
            <a:xfrm>
              <a:off x="150855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9"/>
            <p:cNvSpPr/>
            <p:nvPr/>
          </p:nvSpPr>
          <p:spPr>
            <a:xfrm>
              <a:off x="16003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9"/>
            <p:cNvSpPr/>
            <p:nvPr/>
          </p:nvSpPr>
          <p:spPr>
            <a:xfrm>
              <a:off x="16922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9"/>
            <p:cNvSpPr/>
            <p:nvPr/>
          </p:nvSpPr>
          <p:spPr>
            <a:xfrm>
              <a:off x="17840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9"/>
            <p:cNvSpPr/>
            <p:nvPr/>
          </p:nvSpPr>
          <p:spPr>
            <a:xfrm>
              <a:off x="1875750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9"/>
            <p:cNvSpPr/>
            <p:nvPr/>
          </p:nvSpPr>
          <p:spPr>
            <a:xfrm>
              <a:off x="19677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9"/>
            <p:cNvSpPr/>
            <p:nvPr/>
          </p:nvSpPr>
          <p:spPr>
            <a:xfrm>
              <a:off x="2059450" y="1065050"/>
              <a:ext cx="1675" cy="4410900"/>
            </a:xfrm>
            <a:custGeom>
              <a:avLst/>
              <a:gdLst/>
              <a:ahLst/>
              <a:cxnLst/>
              <a:rect l="l" t="t" r="r" b="b"/>
              <a:pathLst>
                <a:path w="67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9"/>
            <p:cNvSpPr/>
            <p:nvPr/>
          </p:nvSpPr>
          <p:spPr>
            <a:xfrm>
              <a:off x="21514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9"/>
            <p:cNvSpPr/>
            <p:nvPr/>
          </p:nvSpPr>
          <p:spPr>
            <a:xfrm>
              <a:off x="2243175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9"/>
            <p:cNvSpPr/>
            <p:nvPr/>
          </p:nvSpPr>
          <p:spPr>
            <a:xfrm>
              <a:off x="23350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9"/>
            <p:cNvSpPr/>
            <p:nvPr/>
          </p:nvSpPr>
          <p:spPr>
            <a:xfrm>
              <a:off x="24268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9"/>
            <p:cNvSpPr/>
            <p:nvPr/>
          </p:nvSpPr>
          <p:spPr>
            <a:xfrm>
              <a:off x="25188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9"/>
            <p:cNvSpPr/>
            <p:nvPr/>
          </p:nvSpPr>
          <p:spPr>
            <a:xfrm>
              <a:off x="26106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9"/>
            <p:cNvSpPr/>
            <p:nvPr/>
          </p:nvSpPr>
          <p:spPr>
            <a:xfrm>
              <a:off x="27023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5" y="17643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9"/>
            <p:cNvSpPr/>
            <p:nvPr/>
          </p:nvSpPr>
          <p:spPr>
            <a:xfrm>
              <a:off x="279425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9"/>
            <p:cNvSpPr/>
            <p:nvPr/>
          </p:nvSpPr>
          <p:spPr>
            <a:xfrm>
              <a:off x="2886050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9"/>
            <p:cNvSpPr/>
            <p:nvPr/>
          </p:nvSpPr>
          <p:spPr>
            <a:xfrm>
              <a:off x="297797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9"/>
            <p:cNvSpPr/>
            <p:nvPr/>
          </p:nvSpPr>
          <p:spPr>
            <a:xfrm>
              <a:off x="30697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9"/>
            <p:cNvSpPr/>
            <p:nvPr/>
          </p:nvSpPr>
          <p:spPr>
            <a:xfrm>
              <a:off x="31616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9"/>
            <p:cNvSpPr/>
            <p:nvPr/>
          </p:nvSpPr>
          <p:spPr>
            <a:xfrm>
              <a:off x="325342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9"/>
            <p:cNvSpPr/>
            <p:nvPr/>
          </p:nvSpPr>
          <p:spPr>
            <a:xfrm>
              <a:off x="3345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9"/>
            <p:cNvSpPr/>
            <p:nvPr/>
          </p:nvSpPr>
          <p:spPr>
            <a:xfrm>
              <a:off x="343712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9"/>
            <p:cNvSpPr/>
            <p:nvPr/>
          </p:nvSpPr>
          <p:spPr>
            <a:xfrm>
              <a:off x="35289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94" name="Google Shape;6794;p9"/>
          <p:cNvSpPr txBox="1">
            <a:spLocks noGrp="1"/>
          </p:cNvSpPr>
          <p:nvPr>
            <p:ph type="title"/>
          </p:nvPr>
        </p:nvSpPr>
        <p:spPr>
          <a:xfrm>
            <a:off x="713225" y="2310023"/>
            <a:ext cx="5722500" cy="197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95" name="Google Shape;6795;p9"/>
          <p:cNvSpPr txBox="1">
            <a:spLocks noGrp="1"/>
          </p:cNvSpPr>
          <p:nvPr>
            <p:ph type="subTitle" idx="1"/>
          </p:nvPr>
        </p:nvSpPr>
        <p:spPr>
          <a:xfrm>
            <a:off x="713225" y="3932900"/>
            <a:ext cx="5722500" cy="671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96" name="Google Shape;6796;p9"/>
          <p:cNvGrpSpPr/>
          <p:nvPr/>
        </p:nvGrpSpPr>
        <p:grpSpPr>
          <a:xfrm rot="5400000">
            <a:off x="6959195" y="-2074329"/>
            <a:ext cx="347597" cy="4345456"/>
            <a:chOff x="-136402" y="-175976"/>
            <a:chExt cx="347597" cy="4345456"/>
          </a:xfrm>
        </p:grpSpPr>
        <p:sp>
          <p:nvSpPr>
            <p:cNvPr id="6797" name="Google Shape;6797;p9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9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9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9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9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9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9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9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9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9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9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9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9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9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9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9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9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9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9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9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9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9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9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9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9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9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9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4" name="Google Shape;6824;p9"/>
          <p:cNvGrpSpPr/>
          <p:nvPr/>
        </p:nvGrpSpPr>
        <p:grpSpPr>
          <a:xfrm rot="5400000">
            <a:off x="6959197" y="-2074327"/>
            <a:ext cx="347597" cy="4345451"/>
            <a:chOff x="-136402" y="-175976"/>
            <a:chExt cx="347597" cy="4345451"/>
          </a:xfrm>
        </p:grpSpPr>
        <p:sp>
          <p:nvSpPr>
            <p:cNvPr id="6825" name="Google Shape;6825;p9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9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9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9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9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9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9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9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9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9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9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9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9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9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9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9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9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9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9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9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9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9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9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9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9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9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1" name="Google Shape;6851;p9"/>
          <p:cNvSpPr/>
          <p:nvPr/>
        </p:nvSpPr>
        <p:spPr>
          <a:xfrm rot="5400000">
            <a:off x="6959170" y="-2074348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5" name="Google Shape;6855;p11"/>
          <p:cNvGrpSpPr/>
          <p:nvPr/>
        </p:nvGrpSpPr>
        <p:grpSpPr>
          <a:xfrm rot="5400000">
            <a:off x="1416205" y="-2099758"/>
            <a:ext cx="6311597" cy="9467556"/>
            <a:chOff x="635875" y="1065050"/>
            <a:chExt cx="2940550" cy="4410900"/>
          </a:xfrm>
        </p:grpSpPr>
        <p:sp>
          <p:nvSpPr>
            <p:cNvPr id="6856" name="Google Shape;6856;p11"/>
            <p:cNvSpPr/>
            <p:nvPr/>
          </p:nvSpPr>
          <p:spPr>
            <a:xfrm>
              <a:off x="6764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11"/>
            <p:cNvSpPr/>
            <p:nvPr/>
          </p:nvSpPr>
          <p:spPr>
            <a:xfrm>
              <a:off x="76832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11"/>
            <p:cNvSpPr/>
            <p:nvPr/>
          </p:nvSpPr>
          <p:spPr>
            <a:xfrm>
              <a:off x="860125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11"/>
            <p:cNvSpPr/>
            <p:nvPr/>
          </p:nvSpPr>
          <p:spPr>
            <a:xfrm>
              <a:off x="9518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11"/>
            <p:cNvSpPr/>
            <p:nvPr/>
          </p:nvSpPr>
          <p:spPr>
            <a:xfrm>
              <a:off x="104382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11"/>
            <p:cNvSpPr/>
            <p:nvPr/>
          </p:nvSpPr>
          <p:spPr>
            <a:xfrm>
              <a:off x="11355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11"/>
            <p:cNvSpPr/>
            <p:nvPr/>
          </p:nvSpPr>
          <p:spPr>
            <a:xfrm>
              <a:off x="1227500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11"/>
            <p:cNvSpPr/>
            <p:nvPr/>
          </p:nvSpPr>
          <p:spPr>
            <a:xfrm>
              <a:off x="131927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11"/>
            <p:cNvSpPr/>
            <p:nvPr/>
          </p:nvSpPr>
          <p:spPr>
            <a:xfrm>
              <a:off x="1411200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11"/>
            <p:cNvSpPr/>
            <p:nvPr/>
          </p:nvSpPr>
          <p:spPr>
            <a:xfrm>
              <a:off x="150300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11"/>
            <p:cNvSpPr/>
            <p:nvPr/>
          </p:nvSpPr>
          <p:spPr>
            <a:xfrm>
              <a:off x="15947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11"/>
            <p:cNvSpPr/>
            <p:nvPr/>
          </p:nvSpPr>
          <p:spPr>
            <a:xfrm>
              <a:off x="16866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11"/>
            <p:cNvSpPr/>
            <p:nvPr/>
          </p:nvSpPr>
          <p:spPr>
            <a:xfrm>
              <a:off x="17784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11"/>
            <p:cNvSpPr/>
            <p:nvPr/>
          </p:nvSpPr>
          <p:spPr>
            <a:xfrm>
              <a:off x="187037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11"/>
            <p:cNvSpPr/>
            <p:nvPr/>
          </p:nvSpPr>
          <p:spPr>
            <a:xfrm>
              <a:off x="19621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11"/>
            <p:cNvSpPr/>
            <p:nvPr/>
          </p:nvSpPr>
          <p:spPr>
            <a:xfrm>
              <a:off x="2054075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11"/>
            <p:cNvSpPr/>
            <p:nvPr/>
          </p:nvSpPr>
          <p:spPr>
            <a:xfrm>
              <a:off x="21458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11"/>
            <p:cNvSpPr/>
            <p:nvPr/>
          </p:nvSpPr>
          <p:spPr>
            <a:xfrm>
              <a:off x="2237800" y="11059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11"/>
            <p:cNvSpPr/>
            <p:nvPr/>
          </p:nvSpPr>
          <p:spPr>
            <a:xfrm>
              <a:off x="23295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11"/>
            <p:cNvSpPr/>
            <p:nvPr/>
          </p:nvSpPr>
          <p:spPr>
            <a:xfrm>
              <a:off x="242132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11"/>
            <p:cNvSpPr/>
            <p:nvPr/>
          </p:nvSpPr>
          <p:spPr>
            <a:xfrm>
              <a:off x="25132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11"/>
            <p:cNvSpPr/>
            <p:nvPr/>
          </p:nvSpPr>
          <p:spPr>
            <a:xfrm>
              <a:off x="260500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11"/>
            <p:cNvSpPr/>
            <p:nvPr/>
          </p:nvSpPr>
          <p:spPr>
            <a:xfrm>
              <a:off x="26969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11"/>
            <p:cNvSpPr/>
            <p:nvPr/>
          </p:nvSpPr>
          <p:spPr>
            <a:xfrm>
              <a:off x="27887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11"/>
            <p:cNvSpPr/>
            <p:nvPr/>
          </p:nvSpPr>
          <p:spPr>
            <a:xfrm>
              <a:off x="28806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11"/>
            <p:cNvSpPr/>
            <p:nvPr/>
          </p:nvSpPr>
          <p:spPr>
            <a:xfrm>
              <a:off x="297242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11"/>
            <p:cNvSpPr/>
            <p:nvPr/>
          </p:nvSpPr>
          <p:spPr>
            <a:xfrm>
              <a:off x="30643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11"/>
            <p:cNvSpPr/>
            <p:nvPr/>
          </p:nvSpPr>
          <p:spPr>
            <a:xfrm>
              <a:off x="31561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11"/>
            <p:cNvSpPr/>
            <p:nvPr/>
          </p:nvSpPr>
          <p:spPr>
            <a:xfrm>
              <a:off x="32478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11"/>
            <p:cNvSpPr/>
            <p:nvPr/>
          </p:nvSpPr>
          <p:spPr>
            <a:xfrm>
              <a:off x="333985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11"/>
            <p:cNvSpPr/>
            <p:nvPr/>
          </p:nvSpPr>
          <p:spPr>
            <a:xfrm>
              <a:off x="343157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11"/>
            <p:cNvSpPr/>
            <p:nvPr/>
          </p:nvSpPr>
          <p:spPr>
            <a:xfrm>
              <a:off x="35235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11"/>
            <p:cNvSpPr/>
            <p:nvPr/>
          </p:nvSpPr>
          <p:spPr>
            <a:xfrm>
              <a:off x="6764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11"/>
            <p:cNvSpPr/>
            <p:nvPr/>
          </p:nvSpPr>
          <p:spPr>
            <a:xfrm>
              <a:off x="76832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11"/>
            <p:cNvSpPr/>
            <p:nvPr/>
          </p:nvSpPr>
          <p:spPr>
            <a:xfrm>
              <a:off x="860125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11"/>
            <p:cNvSpPr/>
            <p:nvPr/>
          </p:nvSpPr>
          <p:spPr>
            <a:xfrm>
              <a:off x="9518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11"/>
            <p:cNvSpPr/>
            <p:nvPr/>
          </p:nvSpPr>
          <p:spPr>
            <a:xfrm>
              <a:off x="104382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11"/>
            <p:cNvSpPr/>
            <p:nvPr/>
          </p:nvSpPr>
          <p:spPr>
            <a:xfrm>
              <a:off x="11355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11"/>
            <p:cNvSpPr/>
            <p:nvPr/>
          </p:nvSpPr>
          <p:spPr>
            <a:xfrm>
              <a:off x="1227500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11"/>
            <p:cNvSpPr/>
            <p:nvPr/>
          </p:nvSpPr>
          <p:spPr>
            <a:xfrm>
              <a:off x="131927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11"/>
            <p:cNvSpPr/>
            <p:nvPr/>
          </p:nvSpPr>
          <p:spPr>
            <a:xfrm>
              <a:off x="1411200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11"/>
            <p:cNvSpPr/>
            <p:nvPr/>
          </p:nvSpPr>
          <p:spPr>
            <a:xfrm>
              <a:off x="150300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11"/>
            <p:cNvSpPr/>
            <p:nvPr/>
          </p:nvSpPr>
          <p:spPr>
            <a:xfrm>
              <a:off x="15947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11"/>
            <p:cNvSpPr/>
            <p:nvPr/>
          </p:nvSpPr>
          <p:spPr>
            <a:xfrm>
              <a:off x="16866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11"/>
            <p:cNvSpPr/>
            <p:nvPr/>
          </p:nvSpPr>
          <p:spPr>
            <a:xfrm>
              <a:off x="17784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11"/>
            <p:cNvSpPr/>
            <p:nvPr/>
          </p:nvSpPr>
          <p:spPr>
            <a:xfrm>
              <a:off x="187037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11"/>
            <p:cNvSpPr/>
            <p:nvPr/>
          </p:nvSpPr>
          <p:spPr>
            <a:xfrm>
              <a:off x="19621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11"/>
            <p:cNvSpPr/>
            <p:nvPr/>
          </p:nvSpPr>
          <p:spPr>
            <a:xfrm>
              <a:off x="2054075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11"/>
            <p:cNvSpPr/>
            <p:nvPr/>
          </p:nvSpPr>
          <p:spPr>
            <a:xfrm>
              <a:off x="21458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11"/>
            <p:cNvSpPr/>
            <p:nvPr/>
          </p:nvSpPr>
          <p:spPr>
            <a:xfrm>
              <a:off x="2237800" y="11978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11"/>
            <p:cNvSpPr/>
            <p:nvPr/>
          </p:nvSpPr>
          <p:spPr>
            <a:xfrm>
              <a:off x="23295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11"/>
            <p:cNvSpPr/>
            <p:nvPr/>
          </p:nvSpPr>
          <p:spPr>
            <a:xfrm>
              <a:off x="242132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11"/>
            <p:cNvSpPr/>
            <p:nvPr/>
          </p:nvSpPr>
          <p:spPr>
            <a:xfrm>
              <a:off x="25132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11"/>
            <p:cNvSpPr/>
            <p:nvPr/>
          </p:nvSpPr>
          <p:spPr>
            <a:xfrm>
              <a:off x="260500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11"/>
            <p:cNvSpPr/>
            <p:nvPr/>
          </p:nvSpPr>
          <p:spPr>
            <a:xfrm>
              <a:off x="26969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11"/>
            <p:cNvSpPr/>
            <p:nvPr/>
          </p:nvSpPr>
          <p:spPr>
            <a:xfrm>
              <a:off x="27887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11"/>
            <p:cNvSpPr/>
            <p:nvPr/>
          </p:nvSpPr>
          <p:spPr>
            <a:xfrm>
              <a:off x="28806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11"/>
            <p:cNvSpPr/>
            <p:nvPr/>
          </p:nvSpPr>
          <p:spPr>
            <a:xfrm>
              <a:off x="297242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11"/>
            <p:cNvSpPr/>
            <p:nvPr/>
          </p:nvSpPr>
          <p:spPr>
            <a:xfrm>
              <a:off x="30643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11"/>
            <p:cNvSpPr/>
            <p:nvPr/>
          </p:nvSpPr>
          <p:spPr>
            <a:xfrm>
              <a:off x="31561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11"/>
            <p:cNvSpPr/>
            <p:nvPr/>
          </p:nvSpPr>
          <p:spPr>
            <a:xfrm>
              <a:off x="32478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11"/>
            <p:cNvSpPr/>
            <p:nvPr/>
          </p:nvSpPr>
          <p:spPr>
            <a:xfrm>
              <a:off x="333985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11"/>
            <p:cNvSpPr/>
            <p:nvPr/>
          </p:nvSpPr>
          <p:spPr>
            <a:xfrm>
              <a:off x="343157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11"/>
            <p:cNvSpPr/>
            <p:nvPr/>
          </p:nvSpPr>
          <p:spPr>
            <a:xfrm>
              <a:off x="35235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11"/>
            <p:cNvSpPr/>
            <p:nvPr/>
          </p:nvSpPr>
          <p:spPr>
            <a:xfrm>
              <a:off x="6764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11"/>
            <p:cNvSpPr/>
            <p:nvPr/>
          </p:nvSpPr>
          <p:spPr>
            <a:xfrm>
              <a:off x="76832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11"/>
            <p:cNvSpPr/>
            <p:nvPr/>
          </p:nvSpPr>
          <p:spPr>
            <a:xfrm>
              <a:off x="860125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11"/>
            <p:cNvSpPr/>
            <p:nvPr/>
          </p:nvSpPr>
          <p:spPr>
            <a:xfrm>
              <a:off x="9518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11"/>
            <p:cNvSpPr/>
            <p:nvPr/>
          </p:nvSpPr>
          <p:spPr>
            <a:xfrm>
              <a:off x="104382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11"/>
            <p:cNvSpPr/>
            <p:nvPr/>
          </p:nvSpPr>
          <p:spPr>
            <a:xfrm>
              <a:off x="11355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11"/>
            <p:cNvSpPr/>
            <p:nvPr/>
          </p:nvSpPr>
          <p:spPr>
            <a:xfrm>
              <a:off x="1227500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11"/>
            <p:cNvSpPr/>
            <p:nvPr/>
          </p:nvSpPr>
          <p:spPr>
            <a:xfrm>
              <a:off x="131927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11"/>
            <p:cNvSpPr/>
            <p:nvPr/>
          </p:nvSpPr>
          <p:spPr>
            <a:xfrm>
              <a:off x="1411200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11"/>
            <p:cNvSpPr/>
            <p:nvPr/>
          </p:nvSpPr>
          <p:spPr>
            <a:xfrm>
              <a:off x="150300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11"/>
            <p:cNvSpPr/>
            <p:nvPr/>
          </p:nvSpPr>
          <p:spPr>
            <a:xfrm>
              <a:off x="15947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11"/>
            <p:cNvSpPr/>
            <p:nvPr/>
          </p:nvSpPr>
          <p:spPr>
            <a:xfrm>
              <a:off x="16866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11"/>
            <p:cNvSpPr/>
            <p:nvPr/>
          </p:nvSpPr>
          <p:spPr>
            <a:xfrm>
              <a:off x="17784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11"/>
            <p:cNvSpPr/>
            <p:nvPr/>
          </p:nvSpPr>
          <p:spPr>
            <a:xfrm>
              <a:off x="187037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11"/>
            <p:cNvSpPr/>
            <p:nvPr/>
          </p:nvSpPr>
          <p:spPr>
            <a:xfrm>
              <a:off x="19621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11"/>
            <p:cNvSpPr/>
            <p:nvPr/>
          </p:nvSpPr>
          <p:spPr>
            <a:xfrm>
              <a:off x="2054075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11"/>
            <p:cNvSpPr/>
            <p:nvPr/>
          </p:nvSpPr>
          <p:spPr>
            <a:xfrm>
              <a:off x="21458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11"/>
            <p:cNvSpPr/>
            <p:nvPr/>
          </p:nvSpPr>
          <p:spPr>
            <a:xfrm>
              <a:off x="2237800" y="12896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11"/>
            <p:cNvSpPr/>
            <p:nvPr/>
          </p:nvSpPr>
          <p:spPr>
            <a:xfrm>
              <a:off x="23295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11"/>
            <p:cNvSpPr/>
            <p:nvPr/>
          </p:nvSpPr>
          <p:spPr>
            <a:xfrm>
              <a:off x="242132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11"/>
            <p:cNvSpPr/>
            <p:nvPr/>
          </p:nvSpPr>
          <p:spPr>
            <a:xfrm>
              <a:off x="25132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11"/>
            <p:cNvSpPr/>
            <p:nvPr/>
          </p:nvSpPr>
          <p:spPr>
            <a:xfrm>
              <a:off x="260500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11"/>
            <p:cNvSpPr/>
            <p:nvPr/>
          </p:nvSpPr>
          <p:spPr>
            <a:xfrm>
              <a:off x="26969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11"/>
            <p:cNvSpPr/>
            <p:nvPr/>
          </p:nvSpPr>
          <p:spPr>
            <a:xfrm>
              <a:off x="27887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11"/>
            <p:cNvSpPr/>
            <p:nvPr/>
          </p:nvSpPr>
          <p:spPr>
            <a:xfrm>
              <a:off x="28806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11"/>
            <p:cNvSpPr/>
            <p:nvPr/>
          </p:nvSpPr>
          <p:spPr>
            <a:xfrm>
              <a:off x="297242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11"/>
            <p:cNvSpPr/>
            <p:nvPr/>
          </p:nvSpPr>
          <p:spPr>
            <a:xfrm>
              <a:off x="30643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11"/>
            <p:cNvSpPr/>
            <p:nvPr/>
          </p:nvSpPr>
          <p:spPr>
            <a:xfrm>
              <a:off x="31561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11"/>
            <p:cNvSpPr/>
            <p:nvPr/>
          </p:nvSpPr>
          <p:spPr>
            <a:xfrm>
              <a:off x="32478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11"/>
            <p:cNvSpPr/>
            <p:nvPr/>
          </p:nvSpPr>
          <p:spPr>
            <a:xfrm>
              <a:off x="333985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11"/>
            <p:cNvSpPr/>
            <p:nvPr/>
          </p:nvSpPr>
          <p:spPr>
            <a:xfrm>
              <a:off x="343157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11"/>
            <p:cNvSpPr/>
            <p:nvPr/>
          </p:nvSpPr>
          <p:spPr>
            <a:xfrm>
              <a:off x="35235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11"/>
            <p:cNvSpPr/>
            <p:nvPr/>
          </p:nvSpPr>
          <p:spPr>
            <a:xfrm>
              <a:off x="6764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11"/>
            <p:cNvSpPr/>
            <p:nvPr/>
          </p:nvSpPr>
          <p:spPr>
            <a:xfrm>
              <a:off x="76832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11"/>
            <p:cNvSpPr/>
            <p:nvPr/>
          </p:nvSpPr>
          <p:spPr>
            <a:xfrm>
              <a:off x="860125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11"/>
            <p:cNvSpPr/>
            <p:nvPr/>
          </p:nvSpPr>
          <p:spPr>
            <a:xfrm>
              <a:off x="9518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11"/>
            <p:cNvSpPr/>
            <p:nvPr/>
          </p:nvSpPr>
          <p:spPr>
            <a:xfrm>
              <a:off x="104382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11"/>
            <p:cNvSpPr/>
            <p:nvPr/>
          </p:nvSpPr>
          <p:spPr>
            <a:xfrm>
              <a:off x="11355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11"/>
            <p:cNvSpPr/>
            <p:nvPr/>
          </p:nvSpPr>
          <p:spPr>
            <a:xfrm>
              <a:off x="1227500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1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11"/>
            <p:cNvSpPr/>
            <p:nvPr/>
          </p:nvSpPr>
          <p:spPr>
            <a:xfrm>
              <a:off x="131927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11"/>
            <p:cNvSpPr/>
            <p:nvPr/>
          </p:nvSpPr>
          <p:spPr>
            <a:xfrm>
              <a:off x="1411200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11"/>
            <p:cNvSpPr/>
            <p:nvPr/>
          </p:nvSpPr>
          <p:spPr>
            <a:xfrm>
              <a:off x="150300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0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11"/>
            <p:cNvSpPr/>
            <p:nvPr/>
          </p:nvSpPr>
          <p:spPr>
            <a:xfrm>
              <a:off x="15947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94" y="503"/>
                    <a:pt x="503" y="394"/>
                    <a:pt x="503" y="251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11"/>
            <p:cNvSpPr/>
            <p:nvPr/>
          </p:nvSpPr>
          <p:spPr>
            <a:xfrm>
              <a:off x="16866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11"/>
            <p:cNvSpPr/>
            <p:nvPr/>
          </p:nvSpPr>
          <p:spPr>
            <a:xfrm>
              <a:off x="17784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11"/>
            <p:cNvSpPr/>
            <p:nvPr/>
          </p:nvSpPr>
          <p:spPr>
            <a:xfrm>
              <a:off x="187037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11"/>
            <p:cNvSpPr/>
            <p:nvPr/>
          </p:nvSpPr>
          <p:spPr>
            <a:xfrm>
              <a:off x="19621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88" y="503"/>
                    <a:pt x="502" y="394"/>
                    <a:pt x="502" y="251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11"/>
            <p:cNvSpPr/>
            <p:nvPr/>
          </p:nvSpPr>
          <p:spPr>
            <a:xfrm>
              <a:off x="2054075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52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11"/>
            <p:cNvSpPr/>
            <p:nvPr/>
          </p:nvSpPr>
          <p:spPr>
            <a:xfrm>
              <a:off x="21458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11"/>
            <p:cNvSpPr/>
            <p:nvPr/>
          </p:nvSpPr>
          <p:spPr>
            <a:xfrm>
              <a:off x="2237800" y="138137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4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11"/>
            <p:cNvSpPr/>
            <p:nvPr/>
          </p:nvSpPr>
          <p:spPr>
            <a:xfrm>
              <a:off x="23295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2" y="394"/>
                    <a:pt x="502" y="251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11"/>
            <p:cNvSpPr/>
            <p:nvPr/>
          </p:nvSpPr>
          <p:spPr>
            <a:xfrm>
              <a:off x="242132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95" y="503"/>
                    <a:pt x="501" y="394"/>
                    <a:pt x="501" y="251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11"/>
            <p:cNvSpPr/>
            <p:nvPr/>
          </p:nvSpPr>
          <p:spPr>
            <a:xfrm>
              <a:off x="25132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11"/>
            <p:cNvSpPr/>
            <p:nvPr/>
          </p:nvSpPr>
          <p:spPr>
            <a:xfrm>
              <a:off x="260500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11"/>
            <p:cNvSpPr/>
            <p:nvPr/>
          </p:nvSpPr>
          <p:spPr>
            <a:xfrm>
              <a:off x="26969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1"/>
                  </a:cubicBezTo>
                  <a:cubicBezTo>
                    <a:pt x="1" y="394"/>
                    <a:pt x="108" y="503"/>
                    <a:pt x="252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11"/>
            <p:cNvSpPr/>
            <p:nvPr/>
          </p:nvSpPr>
          <p:spPr>
            <a:xfrm>
              <a:off x="27887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11"/>
            <p:cNvSpPr/>
            <p:nvPr/>
          </p:nvSpPr>
          <p:spPr>
            <a:xfrm>
              <a:off x="28806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3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11"/>
            <p:cNvSpPr/>
            <p:nvPr/>
          </p:nvSpPr>
          <p:spPr>
            <a:xfrm>
              <a:off x="297242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11"/>
            <p:cNvSpPr/>
            <p:nvPr/>
          </p:nvSpPr>
          <p:spPr>
            <a:xfrm>
              <a:off x="30643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1"/>
                  </a:cubicBezTo>
                  <a:cubicBezTo>
                    <a:pt x="1" y="394"/>
                    <a:pt x="107" y="503"/>
                    <a:pt x="243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11"/>
            <p:cNvSpPr/>
            <p:nvPr/>
          </p:nvSpPr>
          <p:spPr>
            <a:xfrm>
              <a:off x="31561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11"/>
            <p:cNvSpPr/>
            <p:nvPr/>
          </p:nvSpPr>
          <p:spPr>
            <a:xfrm>
              <a:off x="32478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11"/>
            <p:cNvSpPr/>
            <p:nvPr/>
          </p:nvSpPr>
          <p:spPr>
            <a:xfrm>
              <a:off x="333985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11"/>
            <p:cNvSpPr/>
            <p:nvPr/>
          </p:nvSpPr>
          <p:spPr>
            <a:xfrm>
              <a:off x="343157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11"/>
            <p:cNvSpPr/>
            <p:nvPr/>
          </p:nvSpPr>
          <p:spPr>
            <a:xfrm>
              <a:off x="35235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11"/>
            <p:cNvSpPr/>
            <p:nvPr/>
          </p:nvSpPr>
          <p:spPr>
            <a:xfrm>
              <a:off x="6764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11"/>
            <p:cNvSpPr/>
            <p:nvPr/>
          </p:nvSpPr>
          <p:spPr>
            <a:xfrm>
              <a:off x="76832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11"/>
            <p:cNvSpPr/>
            <p:nvPr/>
          </p:nvSpPr>
          <p:spPr>
            <a:xfrm>
              <a:off x="860125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11"/>
            <p:cNvSpPr/>
            <p:nvPr/>
          </p:nvSpPr>
          <p:spPr>
            <a:xfrm>
              <a:off x="9518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11"/>
            <p:cNvSpPr/>
            <p:nvPr/>
          </p:nvSpPr>
          <p:spPr>
            <a:xfrm>
              <a:off x="104382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11"/>
            <p:cNvSpPr/>
            <p:nvPr/>
          </p:nvSpPr>
          <p:spPr>
            <a:xfrm>
              <a:off x="11355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11"/>
            <p:cNvSpPr/>
            <p:nvPr/>
          </p:nvSpPr>
          <p:spPr>
            <a:xfrm>
              <a:off x="1227500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11"/>
            <p:cNvSpPr/>
            <p:nvPr/>
          </p:nvSpPr>
          <p:spPr>
            <a:xfrm>
              <a:off x="131927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11"/>
            <p:cNvSpPr/>
            <p:nvPr/>
          </p:nvSpPr>
          <p:spPr>
            <a:xfrm>
              <a:off x="1411200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11"/>
            <p:cNvSpPr/>
            <p:nvPr/>
          </p:nvSpPr>
          <p:spPr>
            <a:xfrm>
              <a:off x="150300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11"/>
            <p:cNvSpPr/>
            <p:nvPr/>
          </p:nvSpPr>
          <p:spPr>
            <a:xfrm>
              <a:off x="15947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11"/>
            <p:cNvSpPr/>
            <p:nvPr/>
          </p:nvSpPr>
          <p:spPr>
            <a:xfrm>
              <a:off x="16866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11"/>
            <p:cNvSpPr/>
            <p:nvPr/>
          </p:nvSpPr>
          <p:spPr>
            <a:xfrm>
              <a:off x="17784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11"/>
            <p:cNvSpPr/>
            <p:nvPr/>
          </p:nvSpPr>
          <p:spPr>
            <a:xfrm>
              <a:off x="187037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11"/>
            <p:cNvSpPr/>
            <p:nvPr/>
          </p:nvSpPr>
          <p:spPr>
            <a:xfrm>
              <a:off x="19621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11"/>
            <p:cNvSpPr/>
            <p:nvPr/>
          </p:nvSpPr>
          <p:spPr>
            <a:xfrm>
              <a:off x="2054075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11"/>
            <p:cNvSpPr/>
            <p:nvPr/>
          </p:nvSpPr>
          <p:spPr>
            <a:xfrm>
              <a:off x="21458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11"/>
            <p:cNvSpPr/>
            <p:nvPr/>
          </p:nvSpPr>
          <p:spPr>
            <a:xfrm>
              <a:off x="2237800" y="14733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11"/>
            <p:cNvSpPr/>
            <p:nvPr/>
          </p:nvSpPr>
          <p:spPr>
            <a:xfrm>
              <a:off x="23295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11"/>
            <p:cNvSpPr/>
            <p:nvPr/>
          </p:nvSpPr>
          <p:spPr>
            <a:xfrm>
              <a:off x="242132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11"/>
            <p:cNvSpPr/>
            <p:nvPr/>
          </p:nvSpPr>
          <p:spPr>
            <a:xfrm>
              <a:off x="25132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11"/>
            <p:cNvSpPr/>
            <p:nvPr/>
          </p:nvSpPr>
          <p:spPr>
            <a:xfrm>
              <a:off x="260500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11"/>
            <p:cNvSpPr/>
            <p:nvPr/>
          </p:nvSpPr>
          <p:spPr>
            <a:xfrm>
              <a:off x="26969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07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11"/>
            <p:cNvSpPr/>
            <p:nvPr/>
          </p:nvSpPr>
          <p:spPr>
            <a:xfrm>
              <a:off x="27887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11"/>
            <p:cNvSpPr/>
            <p:nvPr/>
          </p:nvSpPr>
          <p:spPr>
            <a:xfrm>
              <a:off x="28806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11"/>
            <p:cNvSpPr/>
            <p:nvPr/>
          </p:nvSpPr>
          <p:spPr>
            <a:xfrm>
              <a:off x="297242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11"/>
            <p:cNvSpPr/>
            <p:nvPr/>
          </p:nvSpPr>
          <p:spPr>
            <a:xfrm>
              <a:off x="30643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07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11"/>
            <p:cNvSpPr/>
            <p:nvPr/>
          </p:nvSpPr>
          <p:spPr>
            <a:xfrm>
              <a:off x="31561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11"/>
            <p:cNvSpPr/>
            <p:nvPr/>
          </p:nvSpPr>
          <p:spPr>
            <a:xfrm>
              <a:off x="32478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11"/>
            <p:cNvSpPr/>
            <p:nvPr/>
          </p:nvSpPr>
          <p:spPr>
            <a:xfrm>
              <a:off x="333985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11"/>
            <p:cNvSpPr/>
            <p:nvPr/>
          </p:nvSpPr>
          <p:spPr>
            <a:xfrm>
              <a:off x="343157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11"/>
            <p:cNvSpPr/>
            <p:nvPr/>
          </p:nvSpPr>
          <p:spPr>
            <a:xfrm>
              <a:off x="35235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11"/>
            <p:cNvSpPr/>
            <p:nvPr/>
          </p:nvSpPr>
          <p:spPr>
            <a:xfrm>
              <a:off x="6764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11"/>
            <p:cNvSpPr/>
            <p:nvPr/>
          </p:nvSpPr>
          <p:spPr>
            <a:xfrm>
              <a:off x="76832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11"/>
            <p:cNvSpPr/>
            <p:nvPr/>
          </p:nvSpPr>
          <p:spPr>
            <a:xfrm>
              <a:off x="860125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11"/>
            <p:cNvSpPr/>
            <p:nvPr/>
          </p:nvSpPr>
          <p:spPr>
            <a:xfrm>
              <a:off x="9518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11"/>
            <p:cNvSpPr/>
            <p:nvPr/>
          </p:nvSpPr>
          <p:spPr>
            <a:xfrm>
              <a:off x="104382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11"/>
            <p:cNvSpPr/>
            <p:nvPr/>
          </p:nvSpPr>
          <p:spPr>
            <a:xfrm>
              <a:off x="11355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11"/>
            <p:cNvSpPr/>
            <p:nvPr/>
          </p:nvSpPr>
          <p:spPr>
            <a:xfrm>
              <a:off x="1227500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11"/>
            <p:cNvSpPr/>
            <p:nvPr/>
          </p:nvSpPr>
          <p:spPr>
            <a:xfrm>
              <a:off x="131927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11"/>
            <p:cNvSpPr/>
            <p:nvPr/>
          </p:nvSpPr>
          <p:spPr>
            <a:xfrm>
              <a:off x="1411200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11"/>
            <p:cNvSpPr/>
            <p:nvPr/>
          </p:nvSpPr>
          <p:spPr>
            <a:xfrm>
              <a:off x="150300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11"/>
            <p:cNvSpPr/>
            <p:nvPr/>
          </p:nvSpPr>
          <p:spPr>
            <a:xfrm>
              <a:off x="15947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11"/>
            <p:cNvSpPr/>
            <p:nvPr/>
          </p:nvSpPr>
          <p:spPr>
            <a:xfrm>
              <a:off x="16866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11"/>
            <p:cNvSpPr/>
            <p:nvPr/>
          </p:nvSpPr>
          <p:spPr>
            <a:xfrm>
              <a:off x="17784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11"/>
            <p:cNvSpPr/>
            <p:nvPr/>
          </p:nvSpPr>
          <p:spPr>
            <a:xfrm>
              <a:off x="187037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11"/>
            <p:cNvSpPr/>
            <p:nvPr/>
          </p:nvSpPr>
          <p:spPr>
            <a:xfrm>
              <a:off x="19621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11"/>
            <p:cNvSpPr/>
            <p:nvPr/>
          </p:nvSpPr>
          <p:spPr>
            <a:xfrm>
              <a:off x="2054075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11"/>
            <p:cNvSpPr/>
            <p:nvPr/>
          </p:nvSpPr>
          <p:spPr>
            <a:xfrm>
              <a:off x="21458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11"/>
            <p:cNvSpPr/>
            <p:nvPr/>
          </p:nvSpPr>
          <p:spPr>
            <a:xfrm>
              <a:off x="2237800" y="15650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11"/>
            <p:cNvSpPr/>
            <p:nvPr/>
          </p:nvSpPr>
          <p:spPr>
            <a:xfrm>
              <a:off x="23295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11"/>
            <p:cNvSpPr/>
            <p:nvPr/>
          </p:nvSpPr>
          <p:spPr>
            <a:xfrm>
              <a:off x="242132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11"/>
            <p:cNvSpPr/>
            <p:nvPr/>
          </p:nvSpPr>
          <p:spPr>
            <a:xfrm>
              <a:off x="25132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11"/>
            <p:cNvSpPr/>
            <p:nvPr/>
          </p:nvSpPr>
          <p:spPr>
            <a:xfrm>
              <a:off x="260500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11"/>
            <p:cNvSpPr/>
            <p:nvPr/>
          </p:nvSpPr>
          <p:spPr>
            <a:xfrm>
              <a:off x="26969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11"/>
            <p:cNvSpPr/>
            <p:nvPr/>
          </p:nvSpPr>
          <p:spPr>
            <a:xfrm>
              <a:off x="27887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11"/>
            <p:cNvSpPr/>
            <p:nvPr/>
          </p:nvSpPr>
          <p:spPr>
            <a:xfrm>
              <a:off x="28806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11"/>
            <p:cNvSpPr/>
            <p:nvPr/>
          </p:nvSpPr>
          <p:spPr>
            <a:xfrm>
              <a:off x="297242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11"/>
            <p:cNvSpPr/>
            <p:nvPr/>
          </p:nvSpPr>
          <p:spPr>
            <a:xfrm>
              <a:off x="30643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11"/>
            <p:cNvSpPr/>
            <p:nvPr/>
          </p:nvSpPr>
          <p:spPr>
            <a:xfrm>
              <a:off x="31561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11"/>
            <p:cNvSpPr/>
            <p:nvPr/>
          </p:nvSpPr>
          <p:spPr>
            <a:xfrm>
              <a:off x="32478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11"/>
            <p:cNvSpPr/>
            <p:nvPr/>
          </p:nvSpPr>
          <p:spPr>
            <a:xfrm>
              <a:off x="333985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11"/>
            <p:cNvSpPr/>
            <p:nvPr/>
          </p:nvSpPr>
          <p:spPr>
            <a:xfrm>
              <a:off x="343157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11"/>
            <p:cNvSpPr/>
            <p:nvPr/>
          </p:nvSpPr>
          <p:spPr>
            <a:xfrm>
              <a:off x="35235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11"/>
            <p:cNvSpPr/>
            <p:nvPr/>
          </p:nvSpPr>
          <p:spPr>
            <a:xfrm>
              <a:off x="6764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11"/>
            <p:cNvSpPr/>
            <p:nvPr/>
          </p:nvSpPr>
          <p:spPr>
            <a:xfrm>
              <a:off x="76832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11"/>
            <p:cNvSpPr/>
            <p:nvPr/>
          </p:nvSpPr>
          <p:spPr>
            <a:xfrm>
              <a:off x="860125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11"/>
            <p:cNvSpPr/>
            <p:nvPr/>
          </p:nvSpPr>
          <p:spPr>
            <a:xfrm>
              <a:off x="9518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11"/>
            <p:cNvSpPr/>
            <p:nvPr/>
          </p:nvSpPr>
          <p:spPr>
            <a:xfrm>
              <a:off x="104382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11"/>
            <p:cNvSpPr/>
            <p:nvPr/>
          </p:nvSpPr>
          <p:spPr>
            <a:xfrm>
              <a:off x="11355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11"/>
            <p:cNvSpPr/>
            <p:nvPr/>
          </p:nvSpPr>
          <p:spPr>
            <a:xfrm>
              <a:off x="1227500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11"/>
            <p:cNvSpPr/>
            <p:nvPr/>
          </p:nvSpPr>
          <p:spPr>
            <a:xfrm>
              <a:off x="131927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11"/>
            <p:cNvSpPr/>
            <p:nvPr/>
          </p:nvSpPr>
          <p:spPr>
            <a:xfrm>
              <a:off x="1411200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11"/>
            <p:cNvSpPr/>
            <p:nvPr/>
          </p:nvSpPr>
          <p:spPr>
            <a:xfrm>
              <a:off x="150300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11"/>
            <p:cNvSpPr/>
            <p:nvPr/>
          </p:nvSpPr>
          <p:spPr>
            <a:xfrm>
              <a:off x="15947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0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11"/>
            <p:cNvSpPr/>
            <p:nvPr/>
          </p:nvSpPr>
          <p:spPr>
            <a:xfrm>
              <a:off x="16866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11"/>
            <p:cNvSpPr/>
            <p:nvPr/>
          </p:nvSpPr>
          <p:spPr>
            <a:xfrm>
              <a:off x="17784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11"/>
            <p:cNvSpPr/>
            <p:nvPr/>
          </p:nvSpPr>
          <p:spPr>
            <a:xfrm>
              <a:off x="187037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11"/>
            <p:cNvSpPr/>
            <p:nvPr/>
          </p:nvSpPr>
          <p:spPr>
            <a:xfrm>
              <a:off x="19621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0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11"/>
            <p:cNvSpPr/>
            <p:nvPr/>
          </p:nvSpPr>
          <p:spPr>
            <a:xfrm>
              <a:off x="2054075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11"/>
            <p:cNvSpPr/>
            <p:nvPr/>
          </p:nvSpPr>
          <p:spPr>
            <a:xfrm>
              <a:off x="21458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11"/>
            <p:cNvSpPr/>
            <p:nvPr/>
          </p:nvSpPr>
          <p:spPr>
            <a:xfrm>
              <a:off x="2237800" y="16570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11"/>
            <p:cNvSpPr/>
            <p:nvPr/>
          </p:nvSpPr>
          <p:spPr>
            <a:xfrm>
              <a:off x="23295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0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11"/>
            <p:cNvSpPr/>
            <p:nvPr/>
          </p:nvSpPr>
          <p:spPr>
            <a:xfrm>
              <a:off x="242132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0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11"/>
            <p:cNvSpPr/>
            <p:nvPr/>
          </p:nvSpPr>
          <p:spPr>
            <a:xfrm>
              <a:off x="25132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11"/>
            <p:cNvSpPr/>
            <p:nvPr/>
          </p:nvSpPr>
          <p:spPr>
            <a:xfrm>
              <a:off x="260500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11"/>
            <p:cNvSpPr/>
            <p:nvPr/>
          </p:nvSpPr>
          <p:spPr>
            <a:xfrm>
              <a:off x="26969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11"/>
            <p:cNvSpPr/>
            <p:nvPr/>
          </p:nvSpPr>
          <p:spPr>
            <a:xfrm>
              <a:off x="27887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11"/>
            <p:cNvSpPr/>
            <p:nvPr/>
          </p:nvSpPr>
          <p:spPr>
            <a:xfrm>
              <a:off x="28806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11"/>
            <p:cNvSpPr/>
            <p:nvPr/>
          </p:nvSpPr>
          <p:spPr>
            <a:xfrm>
              <a:off x="297242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11"/>
            <p:cNvSpPr/>
            <p:nvPr/>
          </p:nvSpPr>
          <p:spPr>
            <a:xfrm>
              <a:off x="30643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50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11"/>
            <p:cNvSpPr/>
            <p:nvPr/>
          </p:nvSpPr>
          <p:spPr>
            <a:xfrm>
              <a:off x="31561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11"/>
            <p:cNvSpPr/>
            <p:nvPr/>
          </p:nvSpPr>
          <p:spPr>
            <a:xfrm>
              <a:off x="32478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11"/>
            <p:cNvSpPr/>
            <p:nvPr/>
          </p:nvSpPr>
          <p:spPr>
            <a:xfrm>
              <a:off x="333985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11"/>
            <p:cNvSpPr/>
            <p:nvPr/>
          </p:nvSpPr>
          <p:spPr>
            <a:xfrm>
              <a:off x="343157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11"/>
            <p:cNvSpPr/>
            <p:nvPr/>
          </p:nvSpPr>
          <p:spPr>
            <a:xfrm>
              <a:off x="35235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11"/>
            <p:cNvSpPr/>
            <p:nvPr/>
          </p:nvSpPr>
          <p:spPr>
            <a:xfrm>
              <a:off x="6764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11"/>
            <p:cNvSpPr/>
            <p:nvPr/>
          </p:nvSpPr>
          <p:spPr>
            <a:xfrm>
              <a:off x="76832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11"/>
            <p:cNvSpPr/>
            <p:nvPr/>
          </p:nvSpPr>
          <p:spPr>
            <a:xfrm>
              <a:off x="860125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11"/>
            <p:cNvSpPr/>
            <p:nvPr/>
          </p:nvSpPr>
          <p:spPr>
            <a:xfrm>
              <a:off x="9518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11"/>
            <p:cNvSpPr/>
            <p:nvPr/>
          </p:nvSpPr>
          <p:spPr>
            <a:xfrm>
              <a:off x="104382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11"/>
            <p:cNvSpPr/>
            <p:nvPr/>
          </p:nvSpPr>
          <p:spPr>
            <a:xfrm>
              <a:off x="11355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11"/>
            <p:cNvSpPr/>
            <p:nvPr/>
          </p:nvSpPr>
          <p:spPr>
            <a:xfrm>
              <a:off x="1227500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11"/>
            <p:cNvSpPr/>
            <p:nvPr/>
          </p:nvSpPr>
          <p:spPr>
            <a:xfrm>
              <a:off x="131927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11"/>
            <p:cNvSpPr/>
            <p:nvPr/>
          </p:nvSpPr>
          <p:spPr>
            <a:xfrm>
              <a:off x="1411200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11"/>
            <p:cNvSpPr/>
            <p:nvPr/>
          </p:nvSpPr>
          <p:spPr>
            <a:xfrm>
              <a:off x="150300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11"/>
            <p:cNvSpPr/>
            <p:nvPr/>
          </p:nvSpPr>
          <p:spPr>
            <a:xfrm>
              <a:off x="15947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11"/>
            <p:cNvSpPr/>
            <p:nvPr/>
          </p:nvSpPr>
          <p:spPr>
            <a:xfrm>
              <a:off x="16866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11"/>
            <p:cNvSpPr/>
            <p:nvPr/>
          </p:nvSpPr>
          <p:spPr>
            <a:xfrm>
              <a:off x="17784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11"/>
            <p:cNvSpPr/>
            <p:nvPr/>
          </p:nvSpPr>
          <p:spPr>
            <a:xfrm>
              <a:off x="187037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11"/>
            <p:cNvSpPr/>
            <p:nvPr/>
          </p:nvSpPr>
          <p:spPr>
            <a:xfrm>
              <a:off x="19621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11"/>
            <p:cNvSpPr/>
            <p:nvPr/>
          </p:nvSpPr>
          <p:spPr>
            <a:xfrm>
              <a:off x="2054075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11"/>
            <p:cNvSpPr/>
            <p:nvPr/>
          </p:nvSpPr>
          <p:spPr>
            <a:xfrm>
              <a:off x="21458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11"/>
            <p:cNvSpPr/>
            <p:nvPr/>
          </p:nvSpPr>
          <p:spPr>
            <a:xfrm>
              <a:off x="2237800" y="17488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11"/>
            <p:cNvSpPr/>
            <p:nvPr/>
          </p:nvSpPr>
          <p:spPr>
            <a:xfrm>
              <a:off x="23295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11"/>
            <p:cNvSpPr/>
            <p:nvPr/>
          </p:nvSpPr>
          <p:spPr>
            <a:xfrm>
              <a:off x="242132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11"/>
            <p:cNvSpPr/>
            <p:nvPr/>
          </p:nvSpPr>
          <p:spPr>
            <a:xfrm>
              <a:off x="25132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11"/>
            <p:cNvSpPr/>
            <p:nvPr/>
          </p:nvSpPr>
          <p:spPr>
            <a:xfrm>
              <a:off x="260500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11"/>
            <p:cNvSpPr/>
            <p:nvPr/>
          </p:nvSpPr>
          <p:spPr>
            <a:xfrm>
              <a:off x="26969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11"/>
            <p:cNvSpPr/>
            <p:nvPr/>
          </p:nvSpPr>
          <p:spPr>
            <a:xfrm>
              <a:off x="27887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11"/>
            <p:cNvSpPr/>
            <p:nvPr/>
          </p:nvSpPr>
          <p:spPr>
            <a:xfrm>
              <a:off x="28806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11"/>
            <p:cNvSpPr/>
            <p:nvPr/>
          </p:nvSpPr>
          <p:spPr>
            <a:xfrm>
              <a:off x="297242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11"/>
            <p:cNvSpPr/>
            <p:nvPr/>
          </p:nvSpPr>
          <p:spPr>
            <a:xfrm>
              <a:off x="30643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11"/>
            <p:cNvSpPr/>
            <p:nvPr/>
          </p:nvSpPr>
          <p:spPr>
            <a:xfrm>
              <a:off x="31561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11"/>
            <p:cNvSpPr/>
            <p:nvPr/>
          </p:nvSpPr>
          <p:spPr>
            <a:xfrm>
              <a:off x="32478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11"/>
            <p:cNvSpPr/>
            <p:nvPr/>
          </p:nvSpPr>
          <p:spPr>
            <a:xfrm>
              <a:off x="333985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11"/>
            <p:cNvSpPr/>
            <p:nvPr/>
          </p:nvSpPr>
          <p:spPr>
            <a:xfrm>
              <a:off x="343157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11"/>
            <p:cNvSpPr/>
            <p:nvPr/>
          </p:nvSpPr>
          <p:spPr>
            <a:xfrm>
              <a:off x="35235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11"/>
            <p:cNvSpPr/>
            <p:nvPr/>
          </p:nvSpPr>
          <p:spPr>
            <a:xfrm>
              <a:off x="6764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11"/>
            <p:cNvSpPr/>
            <p:nvPr/>
          </p:nvSpPr>
          <p:spPr>
            <a:xfrm>
              <a:off x="76832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11"/>
            <p:cNvSpPr/>
            <p:nvPr/>
          </p:nvSpPr>
          <p:spPr>
            <a:xfrm>
              <a:off x="860125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11"/>
            <p:cNvSpPr/>
            <p:nvPr/>
          </p:nvSpPr>
          <p:spPr>
            <a:xfrm>
              <a:off x="9518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11"/>
            <p:cNvSpPr/>
            <p:nvPr/>
          </p:nvSpPr>
          <p:spPr>
            <a:xfrm>
              <a:off x="104382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11"/>
            <p:cNvSpPr/>
            <p:nvPr/>
          </p:nvSpPr>
          <p:spPr>
            <a:xfrm>
              <a:off x="11355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11"/>
            <p:cNvSpPr/>
            <p:nvPr/>
          </p:nvSpPr>
          <p:spPr>
            <a:xfrm>
              <a:off x="1227500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11"/>
            <p:cNvSpPr/>
            <p:nvPr/>
          </p:nvSpPr>
          <p:spPr>
            <a:xfrm>
              <a:off x="131927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11"/>
            <p:cNvSpPr/>
            <p:nvPr/>
          </p:nvSpPr>
          <p:spPr>
            <a:xfrm>
              <a:off x="1411200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11"/>
            <p:cNvSpPr/>
            <p:nvPr/>
          </p:nvSpPr>
          <p:spPr>
            <a:xfrm>
              <a:off x="150300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11"/>
            <p:cNvSpPr/>
            <p:nvPr/>
          </p:nvSpPr>
          <p:spPr>
            <a:xfrm>
              <a:off x="15947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11"/>
            <p:cNvSpPr/>
            <p:nvPr/>
          </p:nvSpPr>
          <p:spPr>
            <a:xfrm>
              <a:off x="16866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11"/>
            <p:cNvSpPr/>
            <p:nvPr/>
          </p:nvSpPr>
          <p:spPr>
            <a:xfrm>
              <a:off x="17784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11"/>
            <p:cNvSpPr/>
            <p:nvPr/>
          </p:nvSpPr>
          <p:spPr>
            <a:xfrm>
              <a:off x="187037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11"/>
            <p:cNvSpPr/>
            <p:nvPr/>
          </p:nvSpPr>
          <p:spPr>
            <a:xfrm>
              <a:off x="19621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11"/>
            <p:cNvSpPr/>
            <p:nvPr/>
          </p:nvSpPr>
          <p:spPr>
            <a:xfrm>
              <a:off x="2054075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11"/>
            <p:cNvSpPr/>
            <p:nvPr/>
          </p:nvSpPr>
          <p:spPr>
            <a:xfrm>
              <a:off x="21458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11"/>
            <p:cNvSpPr/>
            <p:nvPr/>
          </p:nvSpPr>
          <p:spPr>
            <a:xfrm>
              <a:off x="2237800" y="18407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11"/>
            <p:cNvSpPr/>
            <p:nvPr/>
          </p:nvSpPr>
          <p:spPr>
            <a:xfrm>
              <a:off x="23295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11"/>
            <p:cNvSpPr/>
            <p:nvPr/>
          </p:nvSpPr>
          <p:spPr>
            <a:xfrm>
              <a:off x="242132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11"/>
            <p:cNvSpPr/>
            <p:nvPr/>
          </p:nvSpPr>
          <p:spPr>
            <a:xfrm>
              <a:off x="25132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11"/>
            <p:cNvSpPr/>
            <p:nvPr/>
          </p:nvSpPr>
          <p:spPr>
            <a:xfrm>
              <a:off x="260500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11"/>
            <p:cNvSpPr/>
            <p:nvPr/>
          </p:nvSpPr>
          <p:spPr>
            <a:xfrm>
              <a:off x="26969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11"/>
            <p:cNvSpPr/>
            <p:nvPr/>
          </p:nvSpPr>
          <p:spPr>
            <a:xfrm>
              <a:off x="27887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11"/>
            <p:cNvSpPr/>
            <p:nvPr/>
          </p:nvSpPr>
          <p:spPr>
            <a:xfrm>
              <a:off x="28806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11"/>
            <p:cNvSpPr/>
            <p:nvPr/>
          </p:nvSpPr>
          <p:spPr>
            <a:xfrm>
              <a:off x="297242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11"/>
            <p:cNvSpPr/>
            <p:nvPr/>
          </p:nvSpPr>
          <p:spPr>
            <a:xfrm>
              <a:off x="30643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11"/>
            <p:cNvSpPr/>
            <p:nvPr/>
          </p:nvSpPr>
          <p:spPr>
            <a:xfrm>
              <a:off x="31561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11"/>
            <p:cNvSpPr/>
            <p:nvPr/>
          </p:nvSpPr>
          <p:spPr>
            <a:xfrm>
              <a:off x="32478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11"/>
            <p:cNvSpPr/>
            <p:nvPr/>
          </p:nvSpPr>
          <p:spPr>
            <a:xfrm>
              <a:off x="333985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11"/>
            <p:cNvSpPr/>
            <p:nvPr/>
          </p:nvSpPr>
          <p:spPr>
            <a:xfrm>
              <a:off x="343157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11"/>
            <p:cNvSpPr/>
            <p:nvPr/>
          </p:nvSpPr>
          <p:spPr>
            <a:xfrm>
              <a:off x="35235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11"/>
            <p:cNvSpPr/>
            <p:nvPr/>
          </p:nvSpPr>
          <p:spPr>
            <a:xfrm>
              <a:off x="6764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11"/>
            <p:cNvSpPr/>
            <p:nvPr/>
          </p:nvSpPr>
          <p:spPr>
            <a:xfrm>
              <a:off x="76832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11"/>
            <p:cNvSpPr/>
            <p:nvPr/>
          </p:nvSpPr>
          <p:spPr>
            <a:xfrm>
              <a:off x="860125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11"/>
            <p:cNvSpPr/>
            <p:nvPr/>
          </p:nvSpPr>
          <p:spPr>
            <a:xfrm>
              <a:off x="9518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11"/>
            <p:cNvSpPr/>
            <p:nvPr/>
          </p:nvSpPr>
          <p:spPr>
            <a:xfrm>
              <a:off x="104382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11"/>
            <p:cNvSpPr/>
            <p:nvPr/>
          </p:nvSpPr>
          <p:spPr>
            <a:xfrm>
              <a:off x="11355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11"/>
            <p:cNvSpPr/>
            <p:nvPr/>
          </p:nvSpPr>
          <p:spPr>
            <a:xfrm>
              <a:off x="1227500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11"/>
            <p:cNvSpPr/>
            <p:nvPr/>
          </p:nvSpPr>
          <p:spPr>
            <a:xfrm>
              <a:off x="131927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11"/>
            <p:cNvSpPr/>
            <p:nvPr/>
          </p:nvSpPr>
          <p:spPr>
            <a:xfrm>
              <a:off x="1411200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11"/>
            <p:cNvSpPr/>
            <p:nvPr/>
          </p:nvSpPr>
          <p:spPr>
            <a:xfrm>
              <a:off x="150300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11"/>
            <p:cNvSpPr/>
            <p:nvPr/>
          </p:nvSpPr>
          <p:spPr>
            <a:xfrm>
              <a:off x="15947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11"/>
            <p:cNvSpPr/>
            <p:nvPr/>
          </p:nvSpPr>
          <p:spPr>
            <a:xfrm>
              <a:off x="16866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11"/>
            <p:cNvSpPr/>
            <p:nvPr/>
          </p:nvSpPr>
          <p:spPr>
            <a:xfrm>
              <a:off x="17784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11"/>
            <p:cNvSpPr/>
            <p:nvPr/>
          </p:nvSpPr>
          <p:spPr>
            <a:xfrm>
              <a:off x="187037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11"/>
            <p:cNvSpPr/>
            <p:nvPr/>
          </p:nvSpPr>
          <p:spPr>
            <a:xfrm>
              <a:off x="19621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11"/>
            <p:cNvSpPr/>
            <p:nvPr/>
          </p:nvSpPr>
          <p:spPr>
            <a:xfrm>
              <a:off x="2054075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11"/>
            <p:cNvSpPr/>
            <p:nvPr/>
          </p:nvSpPr>
          <p:spPr>
            <a:xfrm>
              <a:off x="21458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11"/>
            <p:cNvSpPr/>
            <p:nvPr/>
          </p:nvSpPr>
          <p:spPr>
            <a:xfrm>
              <a:off x="2237800" y="19325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11"/>
            <p:cNvSpPr/>
            <p:nvPr/>
          </p:nvSpPr>
          <p:spPr>
            <a:xfrm>
              <a:off x="23295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11"/>
            <p:cNvSpPr/>
            <p:nvPr/>
          </p:nvSpPr>
          <p:spPr>
            <a:xfrm>
              <a:off x="242132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11"/>
            <p:cNvSpPr/>
            <p:nvPr/>
          </p:nvSpPr>
          <p:spPr>
            <a:xfrm>
              <a:off x="25132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11"/>
            <p:cNvSpPr/>
            <p:nvPr/>
          </p:nvSpPr>
          <p:spPr>
            <a:xfrm>
              <a:off x="260500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11"/>
            <p:cNvSpPr/>
            <p:nvPr/>
          </p:nvSpPr>
          <p:spPr>
            <a:xfrm>
              <a:off x="26969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11"/>
            <p:cNvSpPr/>
            <p:nvPr/>
          </p:nvSpPr>
          <p:spPr>
            <a:xfrm>
              <a:off x="27887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11"/>
            <p:cNvSpPr/>
            <p:nvPr/>
          </p:nvSpPr>
          <p:spPr>
            <a:xfrm>
              <a:off x="28806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11"/>
            <p:cNvSpPr/>
            <p:nvPr/>
          </p:nvSpPr>
          <p:spPr>
            <a:xfrm>
              <a:off x="297242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11"/>
            <p:cNvSpPr/>
            <p:nvPr/>
          </p:nvSpPr>
          <p:spPr>
            <a:xfrm>
              <a:off x="30643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11"/>
            <p:cNvSpPr/>
            <p:nvPr/>
          </p:nvSpPr>
          <p:spPr>
            <a:xfrm>
              <a:off x="31561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11"/>
            <p:cNvSpPr/>
            <p:nvPr/>
          </p:nvSpPr>
          <p:spPr>
            <a:xfrm>
              <a:off x="32478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11"/>
            <p:cNvSpPr/>
            <p:nvPr/>
          </p:nvSpPr>
          <p:spPr>
            <a:xfrm>
              <a:off x="333985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11"/>
            <p:cNvSpPr/>
            <p:nvPr/>
          </p:nvSpPr>
          <p:spPr>
            <a:xfrm>
              <a:off x="343157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11"/>
            <p:cNvSpPr/>
            <p:nvPr/>
          </p:nvSpPr>
          <p:spPr>
            <a:xfrm>
              <a:off x="35235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11"/>
            <p:cNvSpPr/>
            <p:nvPr/>
          </p:nvSpPr>
          <p:spPr>
            <a:xfrm>
              <a:off x="6764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11"/>
            <p:cNvSpPr/>
            <p:nvPr/>
          </p:nvSpPr>
          <p:spPr>
            <a:xfrm>
              <a:off x="76832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11"/>
            <p:cNvSpPr/>
            <p:nvPr/>
          </p:nvSpPr>
          <p:spPr>
            <a:xfrm>
              <a:off x="860125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11"/>
            <p:cNvSpPr/>
            <p:nvPr/>
          </p:nvSpPr>
          <p:spPr>
            <a:xfrm>
              <a:off x="9518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11"/>
            <p:cNvSpPr/>
            <p:nvPr/>
          </p:nvSpPr>
          <p:spPr>
            <a:xfrm>
              <a:off x="104382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11"/>
            <p:cNvSpPr/>
            <p:nvPr/>
          </p:nvSpPr>
          <p:spPr>
            <a:xfrm>
              <a:off x="11355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11"/>
            <p:cNvSpPr/>
            <p:nvPr/>
          </p:nvSpPr>
          <p:spPr>
            <a:xfrm>
              <a:off x="1227500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11"/>
            <p:cNvSpPr/>
            <p:nvPr/>
          </p:nvSpPr>
          <p:spPr>
            <a:xfrm>
              <a:off x="131927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11"/>
            <p:cNvSpPr/>
            <p:nvPr/>
          </p:nvSpPr>
          <p:spPr>
            <a:xfrm>
              <a:off x="1411200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11"/>
            <p:cNvSpPr/>
            <p:nvPr/>
          </p:nvSpPr>
          <p:spPr>
            <a:xfrm>
              <a:off x="150300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11"/>
            <p:cNvSpPr/>
            <p:nvPr/>
          </p:nvSpPr>
          <p:spPr>
            <a:xfrm>
              <a:off x="15947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11"/>
            <p:cNvSpPr/>
            <p:nvPr/>
          </p:nvSpPr>
          <p:spPr>
            <a:xfrm>
              <a:off x="16866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11"/>
            <p:cNvSpPr/>
            <p:nvPr/>
          </p:nvSpPr>
          <p:spPr>
            <a:xfrm>
              <a:off x="17784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11"/>
            <p:cNvSpPr/>
            <p:nvPr/>
          </p:nvSpPr>
          <p:spPr>
            <a:xfrm>
              <a:off x="187037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11"/>
            <p:cNvSpPr/>
            <p:nvPr/>
          </p:nvSpPr>
          <p:spPr>
            <a:xfrm>
              <a:off x="19621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11"/>
            <p:cNvSpPr/>
            <p:nvPr/>
          </p:nvSpPr>
          <p:spPr>
            <a:xfrm>
              <a:off x="2054075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11"/>
            <p:cNvSpPr/>
            <p:nvPr/>
          </p:nvSpPr>
          <p:spPr>
            <a:xfrm>
              <a:off x="21458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11"/>
            <p:cNvSpPr/>
            <p:nvPr/>
          </p:nvSpPr>
          <p:spPr>
            <a:xfrm>
              <a:off x="2237800" y="20244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11"/>
            <p:cNvSpPr/>
            <p:nvPr/>
          </p:nvSpPr>
          <p:spPr>
            <a:xfrm>
              <a:off x="23295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11"/>
            <p:cNvSpPr/>
            <p:nvPr/>
          </p:nvSpPr>
          <p:spPr>
            <a:xfrm>
              <a:off x="242132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11"/>
            <p:cNvSpPr/>
            <p:nvPr/>
          </p:nvSpPr>
          <p:spPr>
            <a:xfrm>
              <a:off x="25132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11"/>
            <p:cNvSpPr/>
            <p:nvPr/>
          </p:nvSpPr>
          <p:spPr>
            <a:xfrm>
              <a:off x="260500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11"/>
            <p:cNvSpPr/>
            <p:nvPr/>
          </p:nvSpPr>
          <p:spPr>
            <a:xfrm>
              <a:off x="26969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11"/>
            <p:cNvSpPr/>
            <p:nvPr/>
          </p:nvSpPr>
          <p:spPr>
            <a:xfrm>
              <a:off x="27887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11"/>
            <p:cNvSpPr/>
            <p:nvPr/>
          </p:nvSpPr>
          <p:spPr>
            <a:xfrm>
              <a:off x="28806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11"/>
            <p:cNvSpPr/>
            <p:nvPr/>
          </p:nvSpPr>
          <p:spPr>
            <a:xfrm>
              <a:off x="297242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11"/>
            <p:cNvSpPr/>
            <p:nvPr/>
          </p:nvSpPr>
          <p:spPr>
            <a:xfrm>
              <a:off x="30643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11"/>
            <p:cNvSpPr/>
            <p:nvPr/>
          </p:nvSpPr>
          <p:spPr>
            <a:xfrm>
              <a:off x="31561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11"/>
            <p:cNvSpPr/>
            <p:nvPr/>
          </p:nvSpPr>
          <p:spPr>
            <a:xfrm>
              <a:off x="32478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11"/>
            <p:cNvSpPr/>
            <p:nvPr/>
          </p:nvSpPr>
          <p:spPr>
            <a:xfrm>
              <a:off x="333985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11"/>
            <p:cNvSpPr/>
            <p:nvPr/>
          </p:nvSpPr>
          <p:spPr>
            <a:xfrm>
              <a:off x="343157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11"/>
            <p:cNvSpPr/>
            <p:nvPr/>
          </p:nvSpPr>
          <p:spPr>
            <a:xfrm>
              <a:off x="35235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11"/>
            <p:cNvSpPr/>
            <p:nvPr/>
          </p:nvSpPr>
          <p:spPr>
            <a:xfrm>
              <a:off x="6764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11"/>
            <p:cNvSpPr/>
            <p:nvPr/>
          </p:nvSpPr>
          <p:spPr>
            <a:xfrm>
              <a:off x="76832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11"/>
            <p:cNvSpPr/>
            <p:nvPr/>
          </p:nvSpPr>
          <p:spPr>
            <a:xfrm>
              <a:off x="860125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11"/>
            <p:cNvSpPr/>
            <p:nvPr/>
          </p:nvSpPr>
          <p:spPr>
            <a:xfrm>
              <a:off x="9518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11"/>
            <p:cNvSpPr/>
            <p:nvPr/>
          </p:nvSpPr>
          <p:spPr>
            <a:xfrm>
              <a:off x="104382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11"/>
            <p:cNvSpPr/>
            <p:nvPr/>
          </p:nvSpPr>
          <p:spPr>
            <a:xfrm>
              <a:off x="11355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11"/>
            <p:cNvSpPr/>
            <p:nvPr/>
          </p:nvSpPr>
          <p:spPr>
            <a:xfrm>
              <a:off x="1227500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11"/>
            <p:cNvSpPr/>
            <p:nvPr/>
          </p:nvSpPr>
          <p:spPr>
            <a:xfrm>
              <a:off x="131927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11"/>
            <p:cNvSpPr/>
            <p:nvPr/>
          </p:nvSpPr>
          <p:spPr>
            <a:xfrm>
              <a:off x="1411200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11"/>
            <p:cNvSpPr/>
            <p:nvPr/>
          </p:nvSpPr>
          <p:spPr>
            <a:xfrm>
              <a:off x="150300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11"/>
            <p:cNvSpPr/>
            <p:nvPr/>
          </p:nvSpPr>
          <p:spPr>
            <a:xfrm>
              <a:off x="15947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11"/>
            <p:cNvSpPr/>
            <p:nvPr/>
          </p:nvSpPr>
          <p:spPr>
            <a:xfrm>
              <a:off x="16866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11"/>
            <p:cNvSpPr/>
            <p:nvPr/>
          </p:nvSpPr>
          <p:spPr>
            <a:xfrm>
              <a:off x="17784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11"/>
            <p:cNvSpPr/>
            <p:nvPr/>
          </p:nvSpPr>
          <p:spPr>
            <a:xfrm>
              <a:off x="187037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11"/>
            <p:cNvSpPr/>
            <p:nvPr/>
          </p:nvSpPr>
          <p:spPr>
            <a:xfrm>
              <a:off x="19621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11"/>
            <p:cNvSpPr/>
            <p:nvPr/>
          </p:nvSpPr>
          <p:spPr>
            <a:xfrm>
              <a:off x="2054075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11"/>
            <p:cNvSpPr/>
            <p:nvPr/>
          </p:nvSpPr>
          <p:spPr>
            <a:xfrm>
              <a:off x="21458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11"/>
            <p:cNvSpPr/>
            <p:nvPr/>
          </p:nvSpPr>
          <p:spPr>
            <a:xfrm>
              <a:off x="2237800" y="21162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11"/>
            <p:cNvSpPr/>
            <p:nvPr/>
          </p:nvSpPr>
          <p:spPr>
            <a:xfrm>
              <a:off x="23295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11"/>
            <p:cNvSpPr/>
            <p:nvPr/>
          </p:nvSpPr>
          <p:spPr>
            <a:xfrm>
              <a:off x="242132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11"/>
            <p:cNvSpPr/>
            <p:nvPr/>
          </p:nvSpPr>
          <p:spPr>
            <a:xfrm>
              <a:off x="25132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11"/>
            <p:cNvSpPr/>
            <p:nvPr/>
          </p:nvSpPr>
          <p:spPr>
            <a:xfrm>
              <a:off x="260500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11"/>
            <p:cNvSpPr/>
            <p:nvPr/>
          </p:nvSpPr>
          <p:spPr>
            <a:xfrm>
              <a:off x="26969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11"/>
            <p:cNvSpPr/>
            <p:nvPr/>
          </p:nvSpPr>
          <p:spPr>
            <a:xfrm>
              <a:off x="27887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11"/>
            <p:cNvSpPr/>
            <p:nvPr/>
          </p:nvSpPr>
          <p:spPr>
            <a:xfrm>
              <a:off x="28806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11"/>
            <p:cNvSpPr/>
            <p:nvPr/>
          </p:nvSpPr>
          <p:spPr>
            <a:xfrm>
              <a:off x="297242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11"/>
            <p:cNvSpPr/>
            <p:nvPr/>
          </p:nvSpPr>
          <p:spPr>
            <a:xfrm>
              <a:off x="30643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11"/>
            <p:cNvSpPr/>
            <p:nvPr/>
          </p:nvSpPr>
          <p:spPr>
            <a:xfrm>
              <a:off x="31561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11"/>
            <p:cNvSpPr/>
            <p:nvPr/>
          </p:nvSpPr>
          <p:spPr>
            <a:xfrm>
              <a:off x="32478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11"/>
            <p:cNvSpPr/>
            <p:nvPr/>
          </p:nvSpPr>
          <p:spPr>
            <a:xfrm>
              <a:off x="333985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11"/>
            <p:cNvSpPr/>
            <p:nvPr/>
          </p:nvSpPr>
          <p:spPr>
            <a:xfrm>
              <a:off x="343157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11"/>
            <p:cNvSpPr/>
            <p:nvPr/>
          </p:nvSpPr>
          <p:spPr>
            <a:xfrm>
              <a:off x="35235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11"/>
            <p:cNvSpPr/>
            <p:nvPr/>
          </p:nvSpPr>
          <p:spPr>
            <a:xfrm>
              <a:off x="6764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11"/>
            <p:cNvSpPr/>
            <p:nvPr/>
          </p:nvSpPr>
          <p:spPr>
            <a:xfrm>
              <a:off x="76832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11"/>
            <p:cNvSpPr/>
            <p:nvPr/>
          </p:nvSpPr>
          <p:spPr>
            <a:xfrm>
              <a:off x="860125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11"/>
            <p:cNvSpPr/>
            <p:nvPr/>
          </p:nvSpPr>
          <p:spPr>
            <a:xfrm>
              <a:off x="9518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11"/>
            <p:cNvSpPr/>
            <p:nvPr/>
          </p:nvSpPr>
          <p:spPr>
            <a:xfrm>
              <a:off x="104382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11"/>
            <p:cNvSpPr/>
            <p:nvPr/>
          </p:nvSpPr>
          <p:spPr>
            <a:xfrm>
              <a:off x="11355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11"/>
            <p:cNvSpPr/>
            <p:nvPr/>
          </p:nvSpPr>
          <p:spPr>
            <a:xfrm>
              <a:off x="1227500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11"/>
            <p:cNvSpPr/>
            <p:nvPr/>
          </p:nvSpPr>
          <p:spPr>
            <a:xfrm>
              <a:off x="131927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11"/>
            <p:cNvSpPr/>
            <p:nvPr/>
          </p:nvSpPr>
          <p:spPr>
            <a:xfrm>
              <a:off x="1411200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11"/>
            <p:cNvSpPr/>
            <p:nvPr/>
          </p:nvSpPr>
          <p:spPr>
            <a:xfrm>
              <a:off x="150300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11"/>
            <p:cNvSpPr/>
            <p:nvPr/>
          </p:nvSpPr>
          <p:spPr>
            <a:xfrm>
              <a:off x="15947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11"/>
            <p:cNvSpPr/>
            <p:nvPr/>
          </p:nvSpPr>
          <p:spPr>
            <a:xfrm>
              <a:off x="16866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11"/>
            <p:cNvSpPr/>
            <p:nvPr/>
          </p:nvSpPr>
          <p:spPr>
            <a:xfrm>
              <a:off x="17784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11"/>
            <p:cNvSpPr/>
            <p:nvPr/>
          </p:nvSpPr>
          <p:spPr>
            <a:xfrm>
              <a:off x="187037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11"/>
            <p:cNvSpPr/>
            <p:nvPr/>
          </p:nvSpPr>
          <p:spPr>
            <a:xfrm>
              <a:off x="19621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11"/>
            <p:cNvSpPr/>
            <p:nvPr/>
          </p:nvSpPr>
          <p:spPr>
            <a:xfrm>
              <a:off x="2054075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11"/>
            <p:cNvSpPr/>
            <p:nvPr/>
          </p:nvSpPr>
          <p:spPr>
            <a:xfrm>
              <a:off x="21458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11"/>
            <p:cNvSpPr/>
            <p:nvPr/>
          </p:nvSpPr>
          <p:spPr>
            <a:xfrm>
              <a:off x="2237800" y="22079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11"/>
            <p:cNvSpPr/>
            <p:nvPr/>
          </p:nvSpPr>
          <p:spPr>
            <a:xfrm>
              <a:off x="23295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11"/>
            <p:cNvSpPr/>
            <p:nvPr/>
          </p:nvSpPr>
          <p:spPr>
            <a:xfrm>
              <a:off x="242132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11"/>
            <p:cNvSpPr/>
            <p:nvPr/>
          </p:nvSpPr>
          <p:spPr>
            <a:xfrm>
              <a:off x="25132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11"/>
            <p:cNvSpPr/>
            <p:nvPr/>
          </p:nvSpPr>
          <p:spPr>
            <a:xfrm>
              <a:off x="260500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11"/>
            <p:cNvSpPr/>
            <p:nvPr/>
          </p:nvSpPr>
          <p:spPr>
            <a:xfrm>
              <a:off x="26969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11"/>
            <p:cNvSpPr/>
            <p:nvPr/>
          </p:nvSpPr>
          <p:spPr>
            <a:xfrm>
              <a:off x="27887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11"/>
            <p:cNvSpPr/>
            <p:nvPr/>
          </p:nvSpPr>
          <p:spPr>
            <a:xfrm>
              <a:off x="28806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11"/>
            <p:cNvSpPr/>
            <p:nvPr/>
          </p:nvSpPr>
          <p:spPr>
            <a:xfrm>
              <a:off x="297242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11"/>
            <p:cNvSpPr/>
            <p:nvPr/>
          </p:nvSpPr>
          <p:spPr>
            <a:xfrm>
              <a:off x="30643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11"/>
            <p:cNvSpPr/>
            <p:nvPr/>
          </p:nvSpPr>
          <p:spPr>
            <a:xfrm>
              <a:off x="31561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11"/>
            <p:cNvSpPr/>
            <p:nvPr/>
          </p:nvSpPr>
          <p:spPr>
            <a:xfrm>
              <a:off x="32478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11"/>
            <p:cNvSpPr/>
            <p:nvPr/>
          </p:nvSpPr>
          <p:spPr>
            <a:xfrm>
              <a:off x="333985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11"/>
            <p:cNvSpPr/>
            <p:nvPr/>
          </p:nvSpPr>
          <p:spPr>
            <a:xfrm>
              <a:off x="343157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11"/>
            <p:cNvSpPr/>
            <p:nvPr/>
          </p:nvSpPr>
          <p:spPr>
            <a:xfrm>
              <a:off x="35235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11"/>
            <p:cNvSpPr/>
            <p:nvPr/>
          </p:nvSpPr>
          <p:spPr>
            <a:xfrm>
              <a:off x="6764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11"/>
            <p:cNvSpPr/>
            <p:nvPr/>
          </p:nvSpPr>
          <p:spPr>
            <a:xfrm>
              <a:off x="76832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11"/>
            <p:cNvSpPr/>
            <p:nvPr/>
          </p:nvSpPr>
          <p:spPr>
            <a:xfrm>
              <a:off x="860125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11"/>
            <p:cNvSpPr/>
            <p:nvPr/>
          </p:nvSpPr>
          <p:spPr>
            <a:xfrm>
              <a:off x="9518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11"/>
            <p:cNvSpPr/>
            <p:nvPr/>
          </p:nvSpPr>
          <p:spPr>
            <a:xfrm>
              <a:off x="104382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11"/>
            <p:cNvSpPr/>
            <p:nvPr/>
          </p:nvSpPr>
          <p:spPr>
            <a:xfrm>
              <a:off x="11355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11"/>
            <p:cNvSpPr/>
            <p:nvPr/>
          </p:nvSpPr>
          <p:spPr>
            <a:xfrm>
              <a:off x="1227500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11"/>
            <p:cNvSpPr/>
            <p:nvPr/>
          </p:nvSpPr>
          <p:spPr>
            <a:xfrm>
              <a:off x="131927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11"/>
            <p:cNvSpPr/>
            <p:nvPr/>
          </p:nvSpPr>
          <p:spPr>
            <a:xfrm>
              <a:off x="1411200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11"/>
            <p:cNvSpPr/>
            <p:nvPr/>
          </p:nvSpPr>
          <p:spPr>
            <a:xfrm>
              <a:off x="150300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11"/>
            <p:cNvSpPr/>
            <p:nvPr/>
          </p:nvSpPr>
          <p:spPr>
            <a:xfrm>
              <a:off x="15947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11"/>
            <p:cNvSpPr/>
            <p:nvPr/>
          </p:nvSpPr>
          <p:spPr>
            <a:xfrm>
              <a:off x="16866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11"/>
            <p:cNvSpPr/>
            <p:nvPr/>
          </p:nvSpPr>
          <p:spPr>
            <a:xfrm>
              <a:off x="17784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11"/>
            <p:cNvSpPr/>
            <p:nvPr/>
          </p:nvSpPr>
          <p:spPr>
            <a:xfrm>
              <a:off x="187037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11"/>
            <p:cNvSpPr/>
            <p:nvPr/>
          </p:nvSpPr>
          <p:spPr>
            <a:xfrm>
              <a:off x="19621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11"/>
            <p:cNvSpPr/>
            <p:nvPr/>
          </p:nvSpPr>
          <p:spPr>
            <a:xfrm>
              <a:off x="2054075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11"/>
            <p:cNvSpPr/>
            <p:nvPr/>
          </p:nvSpPr>
          <p:spPr>
            <a:xfrm>
              <a:off x="21458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11"/>
            <p:cNvSpPr/>
            <p:nvPr/>
          </p:nvSpPr>
          <p:spPr>
            <a:xfrm>
              <a:off x="2237800" y="22998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11"/>
            <p:cNvSpPr/>
            <p:nvPr/>
          </p:nvSpPr>
          <p:spPr>
            <a:xfrm>
              <a:off x="23295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11"/>
            <p:cNvSpPr/>
            <p:nvPr/>
          </p:nvSpPr>
          <p:spPr>
            <a:xfrm>
              <a:off x="242132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11"/>
            <p:cNvSpPr/>
            <p:nvPr/>
          </p:nvSpPr>
          <p:spPr>
            <a:xfrm>
              <a:off x="25132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11"/>
            <p:cNvSpPr/>
            <p:nvPr/>
          </p:nvSpPr>
          <p:spPr>
            <a:xfrm>
              <a:off x="260500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11"/>
            <p:cNvSpPr/>
            <p:nvPr/>
          </p:nvSpPr>
          <p:spPr>
            <a:xfrm>
              <a:off x="26969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09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11"/>
            <p:cNvSpPr/>
            <p:nvPr/>
          </p:nvSpPr>
          <p:spPr>
            <a:xfrm>
              <a:off x="27887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11"/>
            <p:cNvSpPr/>
            <p:nvPr/>
          </p:nvSpPr>
          <p:spPr>
            <a:xfrm>
              <a:off x="28806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11"/>
            <p:cNvSpPr/>
            <p:nvPr/>
          </p:nvSpPr>
          <p:spPr>
            <a:xfrm>
              <a:off x="297242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11"/>
            <p:cNvSpPr/>
            <p:nvPr/>
          </p:nvSpPr>
          <p:spPr>
            <a:xfrm>
              <a:off x="30643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09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11"/>
            <p:cNvSpPr/>
            <p:nvPr/>
          </p:nvSpPr>
          <p:spPr>
            <a:xfrm>
              <a:off x="31561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11"/>
            <p:cNvSpPr/>
            <p:nvPr/>
          </p:nvSpPr>
          <p:spPr>
            <a:xfrm>
              <a:off x="32478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11"/>
            <p:cNvSpPr/>
            <p:nvPr/>
          </p:nvSpPr>
          <p:spPr>
            <a:xfrm>
              <a:off x="333985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11"/>
            <p:cNvSpPr/>
            <p:nvPr/>
          </p:nvSpPr>
          <p:spPr>
            <a:xfrm>
              <a:off x="343157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11"/>
            <p:cNvSpPr/>
            <p:nvPr/>
          </p:nvSpPr>
          <p:spPr>
            <a:xfrm>
              <a:off x="35235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11"/>
            <p:cNvSpPr/>
            <p:nvPr/>
          </p:nvSpPr>
          <p:spPr>
            <a:xfrm>
              <a:off x="6764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11"/>
            <p:cNvSpPr/>
            <p:nvPr/>
          </p:nvSpPr>
          <p:spPr>
            <a:xfrm>
              <a:off x="76832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11"/>
            <p:cNvSpPr/>
            <p:nvPr/>
          </p:nvSpPr>
          <p:spPr>
            <a:xfrm>
              <a:off x="860125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11"/>
            <p:cNvSpPr/>
            <p:nvPr/>
          </p:nvSpPr>
          <p:spPr>
            <a:xfrm>
              <a:off x="9518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11"/>
            <p:cNvSpPr/>
            <p:nvPr/>
          </p:nvSpPr>
          <p:spPr>
            <a:xfrm>
              <a:off x="104382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11"/>
            <p:cNvSpPr/>
            <p:nvPr/>
          </p:nvSpPr>
          <p:spPr>
            <a:xfrm>
              <a:off x="11355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11"/>
            <p:cNvSpPr/>
            <p:nvPr/>
          </p:nvSpPr>
          <p:spPr>
            <a:xfrm>
              <a:off x="1227500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11"/>
            <p:cNvSpPr/>
            <p:nvPr/>
          </p:nvSpPr>
          <p:spPr>
            <a:xfrm>
              <a:off x="131927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11"/>
            <p:cNvSpPr/>
            <p:nvPr/>
          </p:nvSpPr>
          <p:spPr>
            <a:xfrm>
              <a:off x="1411200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11"/>
            <p:cNvSpPr/>
            <p:nvPr/>
          </p:nvSpPr>
          <p:spPr>
            <a:xfrm>
              <a:off x="150300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11"/>
            <p:cNvSpPr/>
            <p:nvPr/>
          </p:nvSpPr>
          <p:spPr>
            <a:xfrm>
              <a:off x="15947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11"/>
            <p:cNvSpPr/>
            <p:nvPr/>
          </p:nvSpPr>
          <p:spPr>
            <a:xfrm>
              <a:off x="16866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11"/>
            <p:cNvSpPr/>
            <p:nvPr/>
          </p:nvSpPr>
          <p:spPr>
            <a:xfrm>
              <a:off x="17784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11"/>
            <p:cNvSpPr/>
            <p:nvPr/>
          </p:nvSpPr>
          <p:spPr>
            <a:xfrm>
              <a:off x="187037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11"/>
            <p:cNvSpPr/>
            <p:nvPr/>
          </p:nvSpPr>
          <p:spPr>
            <a:xfrm>
              <a:off x="19621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11"/>
            <p:cNvSpPr/>
            <p:nvPr/>
          </p:nvSpPr>
          <p:spPr>
            <a:xfrm>
              <a:off x="2054075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11"/>
            <p:cNvSpPr/>
            <p:nvPr/>
          </p:nvSpPr>
          <p:spPr>
            <a:xfrm>
              <a:off x="21458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11"/>
            <p:cNvSpPr/>
            <p:nvPr/>
          </p:nvSpPr>
          <p:spPr>
            <a:xfrm>
              <a:off x="2237800" y="23916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11"/>
            <p:cNvSpPr/>
            <p:nvPr/>
          </p:nvSpPr>
          <p:spPr>
            <a:xfrm>
              <a:off x="23295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11"/>
            <p:cNvSpPr/>
            <p:nvPr/>
          </p:nvSpPr>
          <p:spPr>
            <a:xfrm>
              <a:off x="242132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11"/>
            <p:cNvSpPr/>
            <p:nvPr/>
          </p:nvSpPr>
          <p:spPr>
            <a:xfrm>
              <a:off x="25132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11"/>
            <p:cNvSpPr/>
            <p:nvPr/>
          </p:nvSpPr>
          <p:spPr>
            <a:xfrm>
              <a:off x="260500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11"/>
            <p:cNvSpPr/>
            <p:nvPr/>
          </p:nvSpPr>
          <p:spPr>
            <a:xfrm>
              <a:off x="26969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11"/>
            <p:cNvSpPr/>
            <p:nvPr/>
          </p:nvSpPr>
          <p:spPr>
            <a:xfrm>
              <a:off x="27887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11"/>
            <p:cNvSpPr/>
            <p:nvPr/>
          </p:nvSpPr>
          <p:spPr>
            <a:xfrm>
              <a:off x="28806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11"/>
            <p:cNvSpPr/>
            <p:nvPr/>
          </p:nvSpPr>
          <p:spPr>
            <a:xfrm>
              <a:off x="297242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11"/>
            <p:cNvSpPr/>
            <p:nvPr/>
          </p:nvSpPr>
          <p:spPr>
            <a:xfrm>
              <a:off x="30643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11"/>
            <p:cNvSpPr/>
            <p:nvPr/>
          </p:nvSpPr>
          <p:spPr>
            <a:xfrm>
              <a:off x="31561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11"/>
            <p:cNvSpPr/>
            <p:nvPr/>
          </p:nvSpPr>
          <p:spPr>
            <a:xfrm>
              <a:off x="32478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11"/>
            <p:cNvSpPr/>
            <p:nvPr/>
          </p:nvSpPr>
          <p:spPr>
            <a:xfrm>
              <a:off x="333985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11"/>
            <p:cNvSpPr/>
            <p:nvPr/>
          </p:nvSpPr>
          <p:spPr>
            <a:xfrm>
              <a:off x="343157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11"/>
            <p:cNvSpPr/>
            <p:nvPr/>
          </p:nvSpPr>
          <p:spPr>
            <a:xfrm>
              <a:off x="35235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11"/>
            <p:cNvSpPr/>
            <p:nvPr/>
          </p:nvSpPr>
          <p:spPr>
            <a:xfrm>
              <a:off x="6764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11"/>
            <p:cNvSpPr/>
            <p:nvPr/>
          </p:nvSpPr>
          <p:spPr>
            <a:xfrm>
              <a:off x="76832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11"/>
            <p:cNvSpPr/>
            <p:nvPr/>
          </p:nvSpPr>
          <p:spPr>
            <a:xfrm>
              <a:off x="860125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11"/>
            <p:cNvSpPr/>
            <p:nvPr/>
          </p:nvSpPr>
          <p:spPr>
            <a:xfrm>
              <a:off x="9518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11"/>
            <p:cNvSpPr/>
            <p:nvPr/>
          </p:nvSpPr>
          <p:spPr>
            <a:xfrm>
              <a:off x="104382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11"/>
            <p:cNvSpPr/>
            <p:nvPr/>
          </p:nvSpPr>
          <p:spPr>
            <a:xfrm>
              <a:off x="11355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11"/>
            <p:cNvSpPr/>
            <p:nvPr/>
          </p:nvSpPr>
          <p:spPr>
            <a:xfrm>
              <a:off x="1227500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11"/>
            <p:cNvSpPr/>
            <p:nvPr/>
          </p:nvSpPr>
          <p:spPr>
            <a:xfrm>
              <a:off x="131927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11"/>
            <p:cNvSpPr/>
            <p:nvPr/>
          </p:nvSpPr>
          <p:spPr>
            <a:xfrm>
              <a:off x="1411200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11"/>
            <p:cNvSpPr/>
            <p:nvPr/>
          </p:nvSpPr>
          <p:spPr>
            <a:xfrm>
              <a:off x="150300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11"/>
            <p:cNvSpPr/>
            <p:nvPr/>
          </p:nvSpPr>
          <p:spPr>
            <a:xfrm>
              <a:off x="15947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11"/>
            <p:cNvSpPr/>
            <p:nvPr/>
          </p:nvSpPr>
          <p:spPr>
            <a:xfrm>
              <a:off x="16866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11"/>
            <p:cNvSpPr/>
            <p:nvPr/>
          </p:nvSpPr>
          <p:spPr>
            <a:xfrm>
              <a:off x="17784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11"/>
            <p:cNvSpPr/>
            <p:nvPr/>
          </p:nvSpPr>
          <p:spPr>
            <a:xfrm>
              <a:off x="187037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11"/>
            <p:cNvSpPr/>
            <p:nvPr/>
          </p:nvSpPr>
          <p:spPr>
            <a:xfrm>
              <a:off x="19621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11"/>
            <p:cNvSpPr/>
            <p:nvPr/>
          </p:nvSpPr>
          <p:spPr>
            <a:xfrm>
              <a:off x="2054075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11"/>
            <p:cNvSpPr/>
            <p:nvPr/>
          </p:nvSpPr>
          <p:spPr>
            <a:xfrm>
              <a:off x="21458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11"/>
            <p:cNvSpPr/>
            <p:nvPr/>
          </p:nvSpPr>
          <p:spPr>
            <a:xfrm>
              <a:off x="2237800" y="248360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11"/>
            <p:cNvSpPr/>
            <p:nvPr/>
          </p:nvSpPr>
          <p:spPr>
            <a:xfrm>
              <a:off x="23295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11"/>
            <p:cNvSpPr/>
            <p:nvPr/>
          </p:nvSpPr>
          <p:spPr>
            <a:xfrm>
              <a:off x="242132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11"/>
            <p:cNvSpPr/>
            <p:nvPr/>
          </p:nvSpPr>
          <p:spPr>
            <a:xfrm>
              <a:off x="25132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11"/>
            <p:cNvSpPr/>
            <p:nvPr/>
          </p:nvSpPr>
          <p:spPr>
            <a:xfrm>
              <a:off x="260500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11"/>
            <p:cNvSpPr/>
            <p:nvPr/>
          </p:nvSpPr>
          <p:spPr>
            <a:xfrm>
              <a:off x="26969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11"/>
            <p:cNvSpPr/>
            <p:nvPr/>
          </p:nvSpPr>
          <p:spPr>
            <a:xfrm>
              <a:off x="27887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11"/>
            <p:cNvSpPr/>
            <p:nvPr/>
          </p:nvSpPr>
          <p:spPr>
            <a:xfrm>
              <a:off x="28806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11"/>
            <p:cNvSpPr/>
            <p:nvPr/>
          </p:nvSpPr>
          <p:spPr>
            <a:xfrm>
              <a:off x="297242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11"/>
            <p:cNvSpPr/>
            <p:nvPr/>
          </p:nvSpPr>
          <p:spPr>
            <a:xfrm>
              <a:off x="30643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11"/>
            <p:cNvSpPr/>
            <p:nvPr/>
          </p:nvSpPr>
          <p:spPr>
            <a:xfrm>
              <a:off x="31561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11"/>
            <p:cNvSpPr/>
            <p:nvPr/>
          </p:nvSpPr>
          <p:spPr>
            <a:xfrm>
              <a:off x="32478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11"/>
            <p:cNvSpPr/>
            <p:nvPr/>
          </p:nvSpPr>
          <p:spPr>
            <a:xfrm>
              <a:off x="333985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11"/>
            <p:cNvSpPr/>
            <p:nvPr/>
          </p:nvSpPr>
          <p:spPr>
            <a:xfrm>
              <a:off x="343157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11"/>
            <p:cNvSpPr/>
            <p:nvPr/>
          </p:nvSpPr>
          <p:spPr>
            <a:xfrm>
              <a:off x="35235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11"/>
            <p:cNvSpPr/>
            <p:nvPr/>
          </p:nvSpPr>
          <p:spPr>
            <a:xfrm>
              <a:off x="6764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11"/>
            <p:cNvSpPr/>
            <p:nvPr/>
          </p:nvSpPr>
          <p:spPr>
            <a:xfrm>
              <a:off x="76832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11"/>
            <p:cNvSpPr/>
            <p:nvPr/>
          </p:nvSpPr>
          <p:spPr>
            <a:xfrm>
              <a:off x="860125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11"/>
            <p:cNvSpPr/>
            <p:nvPr/>
          </p:nvSpPr>
          <p:spPr>
            <a:xfrm>
              <a:off x="9518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11"/>
            <p:cNvSpPr/>
            <p:nvPr/>
          </p:nvSpPr>
          <p:spPr>
            <a:xfrm>
              <a:off x="104382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11"/>
            <p:cNvSpPr/>
            <p:nvPr/>
          </p:nvSpPr>
          <p:spPr>
            <a:xfrm>
              <a:off x="11355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11"/>
            <p:cNvSpPr/>
            <p:nvPr/>
          </p:nvSpPr>
          <p:spPr>
            <a:xfrm>
              <a:off x="1227500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11"/>
            <p:cNvSpPr/>
            <p:nvPr/>
          </p:nvSpPr>
          <p:spPr>
            <a:xfrm>
              <a:off x="131927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11"/>
            <p:cNvSpPr/>
            <p:nvPr/>
          </p:nvSpPr>
          <p:spPr>
            <a:xfrm>
              <a:off x="1411200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11"/>
            <p:cNvSpPr/>
            <p:nvPr/>
          </p:nvSpPr>
          <p:spPr>
            <a:xfrm>
              <a:off x="150300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11"/>
            <p:cNvSpPr/>
            <p:nvPr/>
          </p:nvSpPr>
          <p:spPr>
            <a:xfrm>
              <a:off x="15947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11"/>
            <p:cNvSpPr/>
            <p:nvPr/>
          </p:nvSpPr>
          <p:spPr>
            <a:xfrm>
              <a:off x="16866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11"/>
            <p:cNvSpPr/>
            <p:nvPr/>
          </p:nvSpPr>
          <p:spPr>
            <a:xfrm>
              <a:off x="17784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11"/>
            <p:cNvSpPr/>
            <p:nvPr/>
          </p:nvSpPr>
          <p:spPr>
            <a:xfrm>
              <a:off x="187037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11"/>
            <p:cNvSpPr/>
            <p:nvPr/>
          </p:nvSpPr>
          <p:spPr>
            <a:xfrm>
              <a:off x="19621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11"/>
            <p:cNvSpPr/>
            <p:nvPr/>
          </p:nvSpPr>
          <p:spPr>
            <a:xfrm>
              <a:off x="2054075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11"/>
            <p:cNvSpPr/>
            <p:nvPr/>
          </p:nvSpPr>
          <p:spPr>
            <a:xfrm>
              <a:off x="21458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11"/>
            <p:cNvSpPr/>
            <p:nvPr/>
          </p:nvSpPr>
          <p:spPr>
            <a:xfrm>
              <a:off x="2237800" y="25753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11"/>
            <p:cNvSpPr/>
            <p:nvPr/>
          </p:nvSpPr>
          <p:spPr>
            <a:xfrm>
              <a:off x="23295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11"/>
            <p:cNvSpPr/>
            <p:nvPr/>
          </p:nvSpPr>
          <p:spPr>
            <a:xfrm>
              <a:off x="242132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11"/>
            <p:cNvSpPr/>
            <p:nvPr/>
          </p:nvSpPr>
          <p:spPr>
            <a:xfrm>
              <a:off x="25132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11"/>
            <p:cNvSpPr/>
            <p:nvPr/>
          </p:nvSpPr>
          <p:spPr>
            <a:xfrm>
              <a:off x="260500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11"/>
            <p:cNvSpPr/>
            <p:nvPr/>
          </p:nvSpPr>
          <p:spPr>
            <a:xfrm>
              <a:off x="26969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11"/>
            <p:cNvSpPr/>
            <p:nvPr/>
          </p:nvSpPr>
          <p:spPr>
            <a:xfrm>
              <a:off x="27887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11"/>
            <p:cNvSpPr/>
            <p:nvPr/>
          </p:nvSpPr>
          <p:spPr>
            <a:xfrm>
              <a:off x="28806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11"/>
            <p:cNvSpPr/>
            <p:nvPr/>
          </p:nvSpPr>
          <p:spPr>
            <a:xfrm>
              <a:off x="297242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11"/>
            <p:cNvSpPr/>
            <p:nvPr/>
          </p:nvSpPr>
          <p:spPr>
            <a:xfrm>
              <a:off x="30643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11"/>
            <p:cNvSpPr/>
            <p:nvPr/>
          </p:nvSpPr>
          <p:spPr>
            <a:xfrm>
              <a:off x="31561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11"/>
            <p:cNvSpPr/>
            <p:nvPr/>
          </p:nvSpPr>
          <p:spPr>
            <a:xfrm>
              <a:off x="32478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11"/>
            <p:cNvSpPr/>
            <p:nvPr/>
          </p:nvSpPr>
          <p:spPr>
            <a:xfrm>
              <a:off x="333985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11"/>
            <p:cNvSpPr/>
            <p:nvPr/>
          </p:nvSpPr>
          <p:spPr>
            <a:xfrm>
              <a:off x="343157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11"/>
            <p:cNvSpPr/>
            <p:nvPr/>
          </p:nvSpPr>
          <p:spPr>
            <a:xfrm>
              <a:off x="35235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11"/>
            <p:cNvSpPr/>
            <p:nvPr/>
          </p:nvSpPr>
          <p:spPr>
            <a:xfrm>
              <a:off x="6764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11"/>
            <p:cNvSpPr/>
            <p:nvPr/>
          </p:nvSpPr>
          <p:spPr>
            <a:xfrm>
              <a:off x="76832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11"/>
            <p:cNvSpPr/>
            <p:nvPr/>
          </p:nvSpPr>
          <p:spPr>
            <a:xfrm>
              <a:off x="860125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11"/>
            <p:cNvSpPr/>
            <p:nvPr/>
          </p:nvSpPr>
          <p:spPr>
            <a:xfrm>
              <a:off x="9518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11"/>
            <p:cNvSpPr/>
            <p:nvPr/>
          </p:nvSpPr>
          <p:spPr>
            <a:xfrm>
              <a:off x="104382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11"/>
            <p:cNvSpPr/>
            <p:nvPr/>
          </p:nvSpPr>
          <p:spPr>
            <a:xfrm>
              <a:off x="11355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11"/>
            <p:cNvSpPr/>
            <p:nvPr/>
          </p:nvSpPr>
          <p:spPr>
            <a:xfrm>
              <a:off x="1227500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11"/>
            <p:cNvSpPr/>
            <p:nvPr/>
          </p:nvSpPr>
          <p:spPr>
            <a:xfrm>
              <a:off x="131927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11"/>
            <p:cNvSpPr/>
            <p:nvPr/>
          </p:nvSpPr>
          <p:spPr>
            <a:xfrm>
              <a:off x="1411200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11"/>
            <p:cNvSpPr/>
            <p:nvPr/>
          </p:nvSpPr>
          <p:spPr>
            <a:xfrm>
              <a:off x="150300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11"/>
            <p:cNvSpPr/>
            <p:nvPr/>
          </p:nvSpPr>
          <p:spPr>
            <a:xfrm>
              <a:off x="15947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11"/>
            <p:cNvSpPr/>
            <p:nvPr/>
          </p:nvSpPr>
          <p:spPr>
            <a:xfrm>
              <a:off x="16866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11"/>
            <p:cNvSpPr/>
            <p:nvPr/>
          </p:nvSpPr>
          <p:spPr>
            <a:xfrm>
              <a:off x="17784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11"/>
            <p:cNvSpPr/>
            <p:nvPr/>
          </p:nvSpPr>
          <p:spPr>
            <a:xfrm>
              <a:off x="187037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11"/>
            <p:cNvSpPr/>
            <p:nvPr/>
          </p:nvSpPr>
          <p:spPr>
            <a:xfrm>
              <a:off x="19621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11"/>
            <p:cNvSpPr/>
            <p:nvPr/>
          </p:nvSpPr>
          <p:spPr>
            <a:xfrm>
              <a:off x="2054075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11"/>
            <p:cNvSpPr/>
            <p:nvPr/>
          </p:nvSpPr>
          <p:spPr>
            <a:xfrm>
              <a:off x="21458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11"/>
            <p:cNvSpPr/>
            <p:nvPr/>
          </p:nvSpPr>
          <p:spPr>
            <a:xfrm>
              <a:off x="2237800" y="26673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11"/>
            <p:cNvSpPr/>
            <p:nvPr/>
          </p:nvSpPr>
          <p:spPr>
            <a:xfrm>
              <a:off x="23295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11"/>
            <p:cNvSpPr/>
            <p:nvPr/>
          </p:nvSpPr>
          <p:spPr>
            <a:xfrm>
              <a:off x="242132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11"/>
            <p:cNvSpPr/>
            <p:nvPr/>
          </p:nvSpPr>
          <p:spPr>
            <a:xfrm>
              <a:off x="25132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11"/>
            <p:cNvSpPr/>
            <p:nvPr/>
          </p:nvSpPr>
          <p:spPr>
            <a:xfrm>
              <a:off x="260500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11"/>
            <p:cNvSpPr/>
            <p:nvPr/>
          </p:nvSpPr>
          <p:spPr>
            <a:xfrm>
              <a:off x="26969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11"/>
            <p:cNvSpPr/>
            <p:nvPr/>
          </p:nvSpPr>
          <p:spPr>
            <a:xfrm>
              <a:off x="27887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11"/>
            <p:cNvSpPr/>
            <p:nvPr/>
          </p:nvSpPr>
          <p:spPr>
            <a:xfrm>
              <a:off x="28806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11"/>
            <p:cNvSpPr/>
            <p:nvPr/>
          </p:nvSpPr>
          <p:spPr>
            <a:xfrm>
              <a:off x="297242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11"/>
            <p:cNvSpPr/>
            <p:nvPr/>
          </p:nvSpPr>
          <p:spPr>
            <a:xfrm>
              <a:off x="30643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11"/>
            <p:cNvSpPr/>
            <p:nvPr/>
          </p:nvSpPr>
          <p:spPr>
            <a:xfrm>
              <a:off x="31561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11"/>
            <p:cNvSpPr/>
            <p:nvPr/>
          </p:nvSpPr>
          <p:spPr>
            <a:xfrm>
              <a:off x="32478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11"/>
            <p:cNvSpPr/>
            <p:nvPr/>
          </p:nvSpPr>
          <p:spPr>
            <a:xfrm>
              <a:off x="333985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11"/>
            <p:cNvSpPr/>
            <p:nvPr/>
          </p:nvSpPr>
          <p:spPr>
            <a:xfrm>
              <a:off x="343157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11"/>
            <p:cNvSpPr/>
            <p:nvPr/>
          </p:nvSpPr>
          <p:spPr>
            <a:xfrm>
              <a:off x="35235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11"/>
            <p:cNvSpPr/>
            <p:nvPr/>
          </p:nvSpPr>
          <p:spPr>
            <a:xfrm>
              <a:off x="6764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11"/>
            <p:cNvSpPr/>
            <p:nvPr/>
          </p:nvSpPr>
          <p:spPr>
            <a:xfrm>
              <a:off x="76832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11"/>
            <p:cNvSpPr/>
            <p:nvPr/>
          </p:nvSpPr>
          <p:spPr>
            <a:xfrm>
              <a:off x="860125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11"/>
            <p:cNvSpPr/>
            <p:nvPr/>
          </p:nvSpPr>
          <p:spPr>
            <a:xfrm>
              <a:off x="9518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11"/>
            <p:cNvSpPr/>
            <p:nvPr/>
          </p:nvSpPr>
          <p:spPr>
            <a:xfrm>
              <a:off x="104382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11"/>
            <p:cNvSpPr/>
            <p:nvPr/>
          </p:nvSpPr>
          <p:spPr>
            <a:xfrm>
              <a:off x="11355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11"/>
            <p:cNvSpPr/>
            <p:nvPr/>
          </p:nvSpPr>
          <p:spPr>
            <a:xfrm>
              <a:off x="1227500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11"/>
            <p:cNvSpPr/>
            <p:nvPr/>
          </p:nvSpPr>
          <p:spPr>
            <a:xfrm>
              <a:off x="131927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11"/>
            <p:cNvSpPr/>
            <p:nvPr/>
          </p:nvSpPr>
          <p:spPr>
            <a:xfrm>
              <a:off x="1411200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11"/>
            <p:cNvSpPr/>
            <p:nvPr/>
          </p:nvSpPr>
          <p:spPr>
            <a:xfrm>
              <a:off x="150300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11"/>
            <p:cNvSpPr/>
            <p:nvPr/>
          </p:nvSpPr>
          <p:spPr>
            <a:xfrm>
              <a:off x="15947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11"/>
            <p:cNvSpPr/>
            <p:nvPr/>
          </p:nvSpPr>
          <p:spPr>
            <a:xfrm>
              <a:off x="16866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11"/>
            <p:cNvSpPr/>
            <p:nvPr/>
          </p:nvSpPr>
          <p:spPr>
            <a:xfrm>
              <a:off x="17784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11"/>
            <p:cNvSpPr/>
            <p:nvPr/>
          </p:nvSpPr>
          <p:spPr>
            <a:xfrm>
              <a:off x="187037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11"/>
            <p:cNvSpPr/>
            <p:nvPr/>
          </p:nvSpPr>
          <p:spPr>
            <a:xfrm>
              <a:off x="19621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11"/>
            <p:cNvSpPr/>
            <p:nvPr/>
          </p:nvSpPr>
          <p:spPr>
            <a:xfrm>
              <a:off x="2054075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11"/>
            <p:cNvSpPr/>
            <p:nvPr/>
          </p:nvSpPr>
          <p:spPr>
            <a:xfrm>
              <a:off x="21458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11"/>
            <p:cNvSpPr/>
            <p:nvPr/>
          </p:nvSpPr>
          <p:spPr>
            <a:xfrm>
              <a:off x="2237800" y="27590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11"/>
            <p:cNvSpPr/>
            <p:nvPr/>
          </p:nvSpPr>
          <p:spPr>
            <a:xfrm>
              <a:off x="23295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11"/>
            <p:cNvSpPr/>
            <p:nvPr/>
          </p:nvSpPr>
          <p:spPr>
            <a:xfrm>
              <a:off x="242132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11"/>
            <p:cNvSpPr/>
            <p:nvPr/>
          </p:nvSpPr>
          <p:spPr>
            <a:xfrm>
              <a:off x="25132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11"/>
            <p:cNvSpPr/>
            <p:nvPr/>
          </p:nvSpPr>
          <p:spPr>
            <a:xfrm>
              <a:off x="260500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11"/>
            <p:cNvSpPr/>
            <p:nvPr/>
          </p:nvSpPr>
          <p:spPr>
            <a:xfrm>
              <a:off x="26969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11"/>
            <p:cNvSpPr/>
            <p:nvPr/>
          </p:nvSpPr>
          <p:spPr>
            <a:xfrm>
              <a:off x="27887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11"/>
            <p:cNvSpPr/>
            <p:nvPr/>
          </p:nvSpPr>
          <p:spPr>
            <a:xfrm>
              <a:off x="28806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11"/>
            <p:cNvSpPr/>
            <p:nvPr/>
          </p:nvSpPr>
          <p:spPr>
            <a:xfrm>
              <a:off x="297242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11"/>
            <p:cNvSpPr/>
            <p:nvPr/>
          </p:nvSpPr>
          <p:spPr>
            <a:xfrm>
              <a:off x="30643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11"/>
            <p:cNvSpPr/>
            <p:nvPr/>
          </p:nvSpPr>
          <p:spPr>
            <a:xfrm>
              <a:off x="31561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11"/>
            <p:cNvSpPr/>
            <p:nvPr/>
          </p:nvSpPr>
          <p:spPr>
            <a:xfrm>
              <a:off x="32478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11"/>
            <p:cNvSpPr/>
            <p:nvPr/>
          </p:nvSpPr>
          <p:spPr>
            <a:xfrm>
              <a:off x="333985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11"/>
            <p:cNvSpPr/>
            <p:nvPr/>
          </p:nvSpPr>
          <p:spPr>
            <a:xfrm>
              <a:off x="343157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11"/>
            <p:cNvSpPr/>
            <p:nvPr/>
          </p:nvSpPr>
          <p:spPr>
            <a:xfrm>
              <a:off x="35235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11"/>
            <p:cNvSpPr/>
            <p:nvPr/>
          </p:nvSpPr>
          <p:spPr>
            <a:xfrm>
              <a:off x="6764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11"/>
            <p:cNvSpPr/>
            <p:nvPr/>
          </p:nvSpPr>
          <p:spPr>
            <a:xfrm>
              <a:off x="76832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11"/>
            <p:cNvSpPr/>
            <p:nvPr/>
          </p:nvSpPr>
          <p:spPr>
            <a:xfrm>
              <a:off x="860125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11"/>
            <p:cNvSpPr/>
            <p:nvPr/>
          </p:nvSpPr>
          <p:spPr>
            <a:xfrm>
              <a:off x="9518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11"/>
            <p:cNvSpPr/>
            <p:nvPr/>
          </p:nvSpPr>
          <p:spPr>
            <a:xfrm>
              <a:off x="104382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11"/>
            <p:cNvSpPr/>
            <p:nvPr/>
          </p:nvSpPr>
          <p:spPr>
            <a:xfrm>
              <a:off x="11355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11"/>
            <p:cNvSpPr/>
            <p:nvPr/>
          </p:nvSpPr>
          <p:spPr>
            <a:xfrm>
              <a:off x="1227500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11"/>
            <p:cNvSpPr/>
            <p:nvPr/>
          </p:nvSpPr>
          <p:spPr>
            <a:xfrm>
              <a:off x="131927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11"/>
            <p:cNvSpPr/>
            <p:nvPr/>
          </p:nvSpPr>
          <p:spPr>
            <a:xfrm>
              <a:off x="1411200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11"/>
            <p:cNvSpPr/>
            <p:nvPr/>
          </p:nvSpPr>
          <p:spPr>
            <a:xfrm>
              <a:off x="150300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11"/>
            <p:cNvSpPr/>
            <p:nvPr/>
          </p:nvSpPr>
          <p:spPr>
            <a:xfrm>
              <a:off x="15947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4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11"/>
            <p:cNvSpPr/>
            <p:nvPr/>
          </p:nvSpPr>
          <p:spPr>
            <a:xfrm>
              <a:off x="16866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11"/>
            <p:cNvSpPr/>
            <p:nvPr/>
          </p:nvSpPr>
          <p:spPr>
            <a:xfrm>
              <a:off x="17784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11"/>
            <p:cNvSpPr/>
            <p:nvPr/>
          </p:nvSpPr>
          <p:spPr>
            <a:xfrm>
              <a:off x="187037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11"/>
            <p:cNvSpPr/>
            <p:nvPr/>
          </p:nvSpPr>
          <p:spPr>
            <a:xfrm>
              <a:off x="19621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4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11"/>
            <p:cNvSpPr/>
            <p:nvPr/>
          </p:nvSpPr>
          <p:spPr>
            <a:xfrm>
              <a:off x="2054075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11"/>
            <p:cNvSpPr/>
            <p:nvPr/>
          </p:nvSpPr>
          <p:spPr>
            <a:xfrm>
              <a:off x="21458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11"/>
            <p:cNvSpPr/>
            <p:nvPr/>
          </p:nvSpPr>
          <p:spPr>
            <a:xfrm>
              <a:off x="2237800" y="28510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11"/>
            <p:cNvSpPr/>
            <p:nvPr/>
          </p:nvSpPr>
          <p:spPr>
            <a:xfrm>
              <a:off x="23295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4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11"/>
            <p:cNvSpPr/>
            <p:nvPr/>
          </p:nvSpPr>
          <p:spPr>
            <a:xfrm>
              <a:off x="242132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4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11"/>
            <p:cNvSpPr/>
            <p:nvPr/>
          </p:nvSpPr>
          <p:spPr>
            <a:xfrm>
              <a:off x="25132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11"/>
            <p:cNvSpPr/>
            <p:nvPr/>
          </p:nvSpPr>
          <p:spPr>
            <a:xfrm>
              <a:off x="260500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11"/>
            <p:cNvSpPr/>
            <p:nvPr/>
          </p:nvSpPr>
          <p:spPr>
            <a:xfrm>
              <a:off x="26969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44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11"/>
            <p:cNvSpPr/>
            <p:nvPr/>
          </p:nvSpPr>
          <p:spPr>
            <a:xfrm>
              <a:off x="27887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11"/>
            <p:cNvSpPr/>
            <p:nvPr/>
          </p:nvSpPr>
          <p:spPr>
            <a:xfrm>
              <a:off x="28806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11"/>
            <p:cNvSpPr/>
            <p:nvPr/>
          </p:nvSpPr>
          <p:spPr>
            <a:xfrm>
              <a:off x="297242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11"/>
            <p:cNvSpPr/>
            <p:nvPr/>
          </p:nvSpPr>
          <p:spPr>
            <a:xfrm>
              <a:off x="30643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44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11"/>
            <p:cNvSpPr/>
            <p:nvPr/>
          </p:nvSpPr>
          <p:spPr>
            <a:xfrm>
              <a:off x="31561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11"/>
            <p:cNvSpPr/>
            <p:nvPr/>
          </p:nvSpPr>
          <p:spPr>
            <a:xfrm>
              <a:off x="32478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11"/>
            <p:cNvSpPr/>
            <p:nvPr/>
          </p:nvSpPr>
          <p:spPr>
            <a:xfrm>
              <a:off x="333985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11"/>
            <p:cNvSpPr/>
            <p:nvPr/>
          </p:nvSpPr>
          <p:spPr>
            <a:xfrm>
              <a:off x="343157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11"/>
            <p:cNvSpPr/>
            <p:nvPr/>
          </p:nvSpPr>
          <p:spPr>
            <a:xfrm>
              <a:off x="35235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11"/>
            <p:cNvSpPr/>
            <p:nvPr/>
          </p:nvSpPr>
          <p:spPr>
            <a:xfrm>
              <a:off x="6764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11"/>
            <p:cNvSpPr/>
            <p:nvPr/>
          </p:nvSpPr>
          <p:spPr>
            <a:xfrm>
              <a:off x="76832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11"/>
            <p:cNvSpPr/>
            <p:nvPr/>
          </p:nvSpPr>
          <p:spPr>
            <a:xfrm>
              <a:off x="860125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11"/>
            <p:cNvSpPr/>
            <p:nvPr/>
          </p:nvSpPr>
          <p:spPr>
            <a:xfrm>
              <a:off x="9518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11"/>
            <p:cNvSpPr/>
            <p:nvPr/>
          </p:nvSpPr>
          <p:spPr>
            <a:xfrm>
              <a:off x="104382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11"/>
            <p:cNvSpPr/>
            <p:nvPr/>
          </p:nvSpPr>
          <p:spPr>
            <a:xfrm>
              <a:off x="11355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11"/>
            <p:cNvSpPr/>
            <p:nvPr/>
          </p:nvSpPr>
          <p:spPr>
            <a:xfrm>
              <a:off x="1227500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11"/>
            <p:cNvSpPr/>
            <p:nvPr/>
          </p:nvSpPr>
          <p:spPr>
            <a:xfrm>
              <a:off x="131927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11"/>
            <p:cNvSpPr/>
            <p:nvPr/>
          </p:nvSpPr>
          <p:spPr>
            <a:xfrm>
              <a:off x="1411200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11"/>
            <p:cNvSpPr/>
            <p:nvPr/>
          </p:nvSpPr>
          <p:spPr>
            <a:xfrm>
              <a:off x="150300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11"/>
            <p:cNvSpPr/>
            <p:nvPr/>
          </p:nvSpPr>
          <p:spPr>
            <a:xfrm>
              <a:off x="15947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11"/>
            <p:cNvSpPr/>
            <p:nvPr/>
          </p:nvSpPr>
          <p:spPr>
            <a:xfrm>
              <a:off x="16866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11"/>
            <p:cNvSpPr/>
            <p:nvPr/>
          </p:nvSpPr>
          <p:spPr>
            <a:xfrm>
              <a:off x="17784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11"/>
            <p:cNvSpPr/>
            <p:nvPr/>
          </p:nvSpPr>
          <p:spPr>
            <a:xfrm>
              <a:off x="187037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11"/>
            <p:cNvSpPr/>
            <p:nvPr/>
          </p:nvSpPr>
          <p:spPr>
            <a:xfrm>
              <a:off x="19621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11"/>
            <p:cNvSpPr/>
            <p:nvPr/>
          </p:nvSpPr>
          <p:spPr>
            <a:xfrm>
              <a:off x="2054075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11"/>
            <p:cNvSpPr/>
            <p:nvPr/>
          </p:nvSpPr>
          <p:spPr>
            <a:xfrm>
              <a:off x="21458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11"/>
            <p:cNvSpPr/>
            <p:nvPr/>
          </p:nvSpPr>
          <p:spPr>
            <a:xfrm>
              <a:off x="2237800" y="29427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11"/>
            <p:cNvSpPr/>
            <p:nvPr/>
          </p:nvSpPr>
          <p:spPr>
            <a:xfrm>
              <a:off x="23295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11"/>
            <p:cNvSpPr/>
            <p:nvPr/>
          </p:nvSpPr>
          <p:spPr>
            <a:xfrm>
              <a:off x="242132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11"/>
            <p:cNvSpPr/>
            <p:nvPr/>
          </p:nvSpPr>
          <p:spPr>
            <a:xfrm>
              <a:off x="25132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11"/>
            <p:cNvSpPr/>
            <p:nvPr/>
          </p:nvSpPr>
          <p:spPr>
            <a:xfrm>
              <a:off x="260500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11"/>
            <p:cNvSpPr/>
            <p:nvPr/>
          </p:nvSpPr>
          <p:spPr>
            <a:xfrm>
              <a:off x="26969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11"/>
            <p:cNvSpPr/>
            <p:nvPr/>
          </p:nvSpPr>
          <p:spPr>
            <a:xfrm>
              <a:off x="27887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11"/>
            <p:cNvSpPr/>
            <p:nvPr/>
          </p:nvSpPr>
          <p:spPr>
            <a:xfrm>
              <a:off x="28806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11"/>
            <p:cNvSpPr/>
            <p:nvPr/>
          </p:nvSpPr>
          <p:spPr>
            <a:xfrm>
              <a:off x="297242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11"/>
            <p:cNvSpPr/>
            <p:nvPr/>
          </p:nvSpPr>
          <p:spPr>
            <a:xfrm>
              <a:off x="30643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11"/>
            <p:cNvSpPr/>
            <p:nvPr/>
          </p:nvSpPr>
          <p:spPr>
            <a:xfrm>
              <a:off x="31561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11"/>
            <p:cNvSpPr/>
            <p:nvPr/>
          </p:nvSpPr>
          <p:spPr>
            <a:xfrm>
              <a:off x="32478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11"/>
            <p:cNvSpPr/>
            <p:nvPr/>
          </p:nvSpPr>
          <p:spPr>
            <a:xfrm>
              <a:off x="333985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11"/>
            <p:cNvSpPr/>
            <p:nvPr/>
          </p:nvSpPr>
          <p:spPr>
            <a:xfrm>
              <a:off x="343157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11"/>
            <p:cNvSpPr/>
            <p:nvPr/>
          </p:nvSpPr>
          <p:spPr>
            <a:xfrm>
              <a:off x="35235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11"/>
            <p:cNvSpPr/>
            <p:nvPr/>
          </p:nvSpPr>
          <p:spPr>
            <a:xfrm>
              <a:off x="6764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11"/>
            <p:cNvSpPr/>
            <p:nvPr/>
          </p:nvSpPr>
          <p:spPr>
            <a:xfrm>
              <a:off x="76832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11"/>
            <p:cNvSpPr/>
            <p:nvPr/>
          </p:nvSpPr>
          <p:spPr>
            <a:xfrm>
              <a:off x="860125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11"/>
            <p:cNvSpPr/>
            <p:nvPr/>
          </p:nvSpPr>
          <p:spPr>
            <a:xfrm>
              <a:off x="9518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11"/>
            <p:cNvSpPr/>
            <p:nvPr/>
          </p:nvSpPr>
          <p:spPr>
            <a:xfrm>
              <a:off x="104382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11"/>
            <p:cNvSpPr/>
            <p:nvPr/>
          </p:nvSpPr>
          <p:spPr>
            <a:xfrm>
              <a:off x="11355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11"/>
            <p:cNvSpPr/>
            <p:nvPr/>
          </p:nvSpPr>
          <p:spPr>
            <a:xfrm>
              <a:off x="1227500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11"/>
            <p:cNvSpPr/>
            <p:nvPr/>
          </p:nvSpPr>
          <p:spPr>
            <a:xfrm>
              <a:off x="131927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11"/>
            <p:cNvSpPr/>
            <p:nvPr/>
          </p:nvSpPr>
          <p:spPr>
            <a:xfrm>
              <a:off x="1411200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11"/>
            <p:cNvSpPr/>
            <p:nvPr/>
          </p:nvSpPr>
          <p:spPr>
            <a:xfrm>
              <a:off x="150300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11"/>
            <p:cNvSpPr/>
            <p:nvPr/>
          </p:nvSpPr>
          <p:spPr>
            <a:xfrm>
              <a:off x="15947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11"/>
            <p:cNvSpPr/>
            <p:nvPr/>
          </p:nvSpPr>
          <p:spPr>
            <a:xfrm>
              <a:off x="16866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11"/>
            <p:cNvSpPr/>
            <p:nvPr/>
          </p:nvSpPr>
          <p:spPr>
            <a:xfrm>
              <a:off x="17784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11"/>
            <p:cNvSpPr/>
            <p:nvPr/>
          </p:nvSpPr>
          <p:spPr>
            <a:xfrm>
              <a:off x="187037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11"/>
            <p:cNvSpPr/>
            <p:nvPr/>
          </p:nvSpPr>
          <p:spPr>
            <a:xfrm>
              <a:off x="19621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11"/>
            <p:cNvSpPr/>
            <p:nvPr/>
          </p:nvSpPr>
          <p:spPr>
            <a:xfrm>
              <a:off x="2054075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11"/>
            <p:cNvSpPr/>
            <p:nvPr/>
          </p:nvSpPr>
          <p:spPr>
            <a:xfrm>
              <a:off x="21458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11"/>
            <p:cNvSpPr/>
            <p:nvPr/>
          </p:nvSpPr>
          <p:spPr>
            <a:xfrm>
              <a:off x="2237800" y="303455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11"/>
            <p:cNvSpPr/>
            <p:nvPr/>
          </p:nvSpPr>
          <p:spPr>
            <a:xfrm>
              <a:off x="23295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11"/>
            <p:cNvSpPr/>
            <p:nvPr/>
          </p:nvSpPr>
          <p:spPr>
            <a:xfrm>
              <a:off x="242132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11"/>
            <p:cNvSpPr/>
            <p:nvPr/>
          </p:nvSpPr>
          <p:spPr>
            <a:xfrm>
              <a:off x="25132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11"/>
            <p:cNvSpPr/>
            <p:nvPr/>
          </p:nvSpPr>
          <p:spPr>
            <a:xfrm>
              <a:off x="260500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11"/>
            <p:cNvSpPr/>
            <p:nvPr/>
          </p:nvSpPr>
          <p:spPr>
            <a:xfrm>
              <a:off x="26969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11"/>
            <p:cNvSpPr/>
            <p:nvPr/>
          </p:nvSpPr>
          <p:spPr>
            <a:xfrm>
              <a:off x="27887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11"/>
            <p:cNvSpPr/>
            <p:nvPr/>
          </p:nvSpPr>
          <p:spPr>
            <a:xfrm>
              <a:off x="28806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11"/>
            <p:cNvSpPr/>
            <p:nvPr/>
          </p:nvSpPr>
          <p:spPr>
            <a:xfrm>
              <a:off x="297242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11"/>
            <p:cNvSpPr/>
            <p:nvPr/>
          </p:nvSpPr>
          <p:spPr>
            <a:xfrm>
              <a:off x="30643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11"/>
            <p:cNvSpPr/>
            <p:nvPr/>
          </p:nvSpPr>
          <p:spPr>
            <a:xfrm>
              <a:off x="31561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11"/>
            <p:cNvSpPr/>
            <p:nvPr/>
          </p:nvSpPr>
          <p:spPr>
            <a:xfrm>
              <a:off x="32478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11"/>
            <p:cNvSpPr/>
            <p:nvPr/>
          </p:nvSpPr>
          <p:spPr>
            <a:xfrm>
              <a:off x="333985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11"/>
            <p:cNvSpPr/>
            <p:nvPr/>
          </p:nvSpPr>
          <p:spPr>
            <a:xfrm>
              <a:off x="343157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11"/>
            <p:cNvSpPr/>
            <p:nvPr/>
          </p:nvSpPr>
          <p:spPr>
            <a:xfrm>
              <a:off x="35235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11"/>
            <p:cNvSpPr/>
            <p:nvPr/>
          </p:nvSpPr>
          <p:spPr>
            <a:xfrm>
              <a:off x="6764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11"/>
            <p:cNvSpPr/>
            <p:nvPr/>
          </p:nvSpPr>
          <p:spPr>
            <a:xfrm>
              <a:off x="76832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11"/>
            <p:cNvSpPr/>
            <p:nvPr/>
          </p:nvSpPr>
          <p:spPr>
            <a:xfrm>
              <a:off x="860125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11"/>
            <p:cNvSpPr/>
            <p:nvPr/>
          </p:nvSpPr>
          <p:spPr>
            <a:xfrm>
              <a:off x="9518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11"/>
            <p:cNvSpPr/>
            <p:nvPr/>
          </p:nvSpPr>
          <p:spPr>
            <a:xfrm>
              <a:off x="104382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11"/>
            <p:cNvSpPr/>
            <p:nvPr/>
          </p:nvSpPr>
          <p:spPr>
            <a:xfrm>
              <a:off x="11355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11"/>
            <p:cNvSpPr/>
            <p:nvPr/>
          </p:nvSpPr>
          <p:spPr>
            <a:xfrm>
              <a:off x="1227500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11"/>
            <p:cNvSpPr/>
            <p:nvPr/>
          </p:nvSpPr>
          <p:spPr>
            <a:xfrm>
              <a:off x="131927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11"/>
            <p:cNvSpPr/>
            <p:nvPr/>
          </p:nvSpPr>
          <p:spPr>
            <a:xfrm>
              <a:off x="1411200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11"/>
            <p:cNvSpPr/>
            <p:nvPr/>
          </p:nvSpPr>
          <p:spPr>
            <a:xfrm>
              <a:off x="150300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11"/>
            <p:cNvSpPr/>
            <p:nvPr/>
          </p:nvSpPr>
          <p:spPr>
            <a:xfrm>
              <a:off x="15947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52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11"/>
            <p:cNvSpPr/>
            <p:nvPr/>
          </p:nvSpPr>
          <p:spPr>
            <a:xfrm>
              <a:off x="16866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11"/>
            <p:cNvSpPr/>
            <p:nvPr/>
          </p:nvSpPr>
          <p:spPr>
            <a:xfrm>
              <a:off x="17784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11"/>
            <p:cNvSpPr/>
            <p:nvPr/>
          </p:nvSpPr>
          <p:spPr>
            <a:xfrm>
              <a:off x="187037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11"/>
            <p:cNvSpPr/>
            <p:nvPr/>
          </p:nvSpPr>
          <p:spPr>
            <a:xfrm>
              <a:off x="19621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52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11"/>
            <p:cNvSpPr/>
            <p:nvPr/>
          </p:nvSpPr>
          <p:spPr>
            <a:xfrm>
              <a:off x="2054075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11"/>
            <p:cNvSpPr/>
            <p:nvPr/>
          </p:nvSpPr>
          <p:spPr>
            <a:xfrm>
              <a:off x="21458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11"/>
            <p:cNvSpPr/>
            <p:nvPr/>
          </p:nvSpPr>
          <p:spPr>
            <a:xfrm>
              <a:off x="2237800" y="312647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11"/>
            <p:cNvSpPr/>
            <p:nvPr/>
          </p:nvSpPr>
          <p:spPr>
            <a:xfrm>
              <a:off x="23295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52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11"/>
            <p:cNvSpPr/>
            <p:nvPr/>
          </p:nvSpPr>
          <p:spPr>
            <a:xfrm>
              <a:off x="242132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52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11"/>
            <p:cNvSpPr/>
            <p:nvPr/>
          </p:nvSpPr>
          <p:spPr>
            <a:xfrm>
              <a:off x="25132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11"/>
            <p:cNvSpPr/>
            <p:nvPr/>
          </p:nvSpPr>
          <p:spPr>
            <a:xfrm>
              <a:off x="260500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11"/>
            <p:cNvSpPr/>
            <p:nvPr/>
          </p:nvSpPr>
          <p:spPr>
            <a:xfrm>
              <a:off x="26969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2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11"/>
            <p:cNvSpPr/>
            <p:nvPr/>
          </p:nvSpPr>
          <p:spPr>
            <a:xfrm>
              <a:off x="27887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11"/>
            <p:cNvSpPr/>
            <p:nvPr/>
          </p:nvSpPr>
          <p:spPr>
            <a:xfrm>
              <a:off x="28806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11"/>
            <p:cNvSpPr/>
            <p:nvPr/>
          </p:nvSpPr>
          <p:spPr>
            <a:xfrm>
              <a:off x="297242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11"/>
            <p:cNvSpPr/>
            <p:nvPr/>
          </p:nvSpPr>
          <p:spPr>
            <a:xfrm>
              <a:off x="30643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2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11"/>
            <p:cNvSpPr/>
            <p:nvPr/>
          </p:nvSpPr>
          <p:spPr>
            <a:xfrm>
              <a:off x="31561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11"/>
            <p:cNvSpPr/>
            <p:nvPr/>
          </p:nvSpPr>
          <p:spPr>
            <a:xfrm>
              <a:off x="32478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11"/>
            <p:cNvSpPr/>
            <p:nvPr/>
          </p:nvSpPr>
          <p:spPr>
            <a:xfrm>
              <a:off x="333985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11"/>
            <p:cNvSpPr/>
            <p:nvPr/>
          </p:nvSpPr>
          <p:spPr>
            <a:xfrm>
              <a:off x="343157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11"/>
            <p:cNvSpPr/>
            <p:nvPr/>
          </p:nvSpPr>
          <p:spPr>
            <a:xfrm>
              <a:off x="35235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11"/>
            <p:cNvSpPr/>
            <p:nvPr/>
          </p:nvSpPr>
          <p:spPr>
            <a:xfrm>
              <a:off x="6764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11"/>
            <p:cNvSpPr/>
            <p:nvPr/>
          </p:nvSpPr>
          <p:spPr>
            <a:xfrm>
              <a:off x="76832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11"/>
            <p:cNvSpPr/>
            <p:nvPr/>
          </p:nvSpPr>
          <p:spPr>
            <a:xfrm>
              <a:off x="860125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11"/>
            <p:cNvSpPr/>
            <p:nvPr/>
          </p:nvSpPr>
          <p:spPr>
            <a:xfrm>
              <a:off x="9518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11"/>
            <p:cNvSpPr/>
            <p:nvPr/>
          </p:nvSpPr>
          <p:spPr>
            <a:xfrm>
              <a:off x="104382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11"/>
            <p:cNvSpPr/>
            <p:nvPr/>
          </p:nvSpPr>
          <p:spPr>
            <a:xfrm>
              <a:off x="11355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11"/>
            <p:cNvSpPr/>
            <p:nvPr/>
          </p:nvSpPr>
          <p:spPr>
            <a:xfrm>
              <a:off x="1227500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11"/>
            <p:cNvSpPr/>
            <p:nvPr/>
          </p:nvSpPr>
          <p:spPr>
            <a:xfrm>
              <a:off x="131927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11"/>
            <p:cNvSpPr/>
            <p:nvPr/>
          </p:nvSpPr>
          <p:spPr>
            <a:xfrm>
              <a:off x="1411200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11"/>
            <p:cNvSpPr/>
            <p:nvPr/>
          </p:nvSpPr>
          <p:spPr>
            <a:xfrm>
              <a:off x="150300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11"/>
            <p:cNvSpPr/>
            <p:nvPr/>
          </p:nvSpPr>
          <p:spPr>
            <a:xfrm>
              <a:off x="15947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11"/>
            <p:cNvSpPr/>
            <p:nvPr/>
          </p:nvSpPr>
          <p:spPr>
            <a:xfrm>
              <a:off x="16866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11"/>
            <p:cNvSpPr/>
            <p:nvPr/>
          </p:nvSpPr>
          <p:spPr>
            <a:xfrm>
              <a:off x="17784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11"/>
            <p:cNvSpPr/>
            <p:nvPr/>
          </p:nvSpPr>
          <p:spPr>
            <a:xfrm>
              <a:off x="187037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11"/>
            <p:cNvSpPr/>
            <p:nvPr/>
          </p:nvSpPr>
          <p:spPr>
            <a:xfrm>
              <a:off x="19621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11"/>
            <p:cNvSpPr/>
            <p:nvPr/>
          </p:nvSpPr>
          <p:spPr>
            <a:xfrm>
              <a:off x="2054075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11"/>
            <p:cNvSpPr/>
            <p:nvPr/>
          </p:nvSpPr>
          <p:spPr>
            <a:xfrm>
              <a:off x="21458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11"/>
            <p:cNvSpPr/>
            <p:nvPr/>
          </p:nvSpPr>
          <p:spPr>
            <a:xfrm>
              <a:off x="2237800" y="32182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11"/>
            <p:cNvSpPr/>
            <p:nvPr/>
          </p:nvSpPr>
          <p:spPr>
            <a:xfrm>
              <a:off x="23295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11"/>
            <p:cNvSpPr/>
            <p:nvPr/>
          </p:nvSpPr>
          <p:spPr>
            <a:xfrm>
              <a:off x="242132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11"/>
            <p:cNvSpPr/>
            <p:nvPr/>
          </p:nvSpPr>
          <p:spPr>
            <a:xfrm>
              <a:off x="25132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11"/>
            <p:cNvSpPr/>
            <p:nvPr/>
          </p:nvSpPr>
          <p:spPr>
            <a:xfrm>
              <a:off x="260500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11"/>
            <p:cNvSpPr/>
            <p:nvPr/>
          </p:nvSpPr>
          <p:spPr>
            <a:xfrm>
              <a:off x="26969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11"/>
            <p:cNvSpPr/>
            <p:nvPr/>
          </p:nvSpPr>
          <p:spPr>
            <a:xfrm>
              <a:off x="27887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11"/>
            <p:cNvSpPr/>
            <p:nvPr/>
          </p:nvSpPr>
          <p:spPr>
            <a:xfrm>
              <a:off x="28806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11"/>
            <p:cNvSpPr/>
            <p:nvPr/>
          </p:nvSpPr>
          <p:spPr>
            <a:xfrm>
              <a:off x="297242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11"/>
            <p:cNvSpPr/>
            <p:nvPr/>
          </p:nvSpPr>
          <p:spPr>
            <a:xfrm>
              <a:off x="30643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11"/>
            <p:cNvSpPr/>
            <p:nvPr/>
          </p:nvSpPr>
          <p:spPr>
            <a:xfrm>
              <a:off x="31561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11"/>
            <p:cNvSpPr/>
            <p:nvPr/>
          </p:nvSpPr>
          <p:spPr>
            <a:xfrm>
              <a:off x="32478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11"/>
            <p:cNvSpPr/>
            <p:nvPr/>
          </p:nvSpPr>
          <p:spPr>
            <a:xfrm>
              <a:off x="333985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11"/>
            <p:cNvSpPr/>
            <p:nvPr/>
          </p:nvSpPr>
          <p:spPr>
            <a:xfrm>
              <a:off x="343157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11"/>
            <p:cNvSpPr/>
            <p:nvPr/>
          </p:nvSpPr>
          <p:spPr>
            <a:xfrm>
              <a:off x="35235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11"/>
            <p:cNvSpPr/>
            <p:nvPr/>
          </p:nvSpPr>
          <p:spPr>
            <a:xfrm>
              <a:off x="6764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11"/>
            <p:cNvSpPr/>
            <p:nvPr/>
          </p:nvSpPr>
          <p:spPr>
            <a:xfrm>
              <a:off x="76832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11"/>
            <p:cNvSpPr/>
            <p:nvPr/>
          </p:nvSpPr>
          <p:spPr>
            <a:xfrm>
              <a:off x="860125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11"/>
            <p:cNvSpPr/>
            <p:nvPr/>
          </p:nvSpPr>
          <p:spPr>
            <a:xfrm>
              <a:off x="9518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11"/>
            <p:cNvSpPr/>
            <p:nvPr/>
          </p:nvSpPr>
          <p:spPr>
            <a:xfrm>
              <a:off x="104382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11"/>
            <p:cNvSpPr/>
            <p:nvPr/>
          </p:nvSpPr>
          <p:spPr>
            <a:xfrm>
              <a:off x="11355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11"/>
            <p:cNvSpPr/>
            <p:nvPr/>
          </p:nvSpPr>
          <p:spPr>
            <a:xfrm>
              <a:off x="1227500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11"/>
            <p:cNvSpPr/>
            <p:nvPr/>
          </p:nvSpPr>
          <p:spPr>
            <a:xfrm>
              <a:off x="131927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11"/>
            <p:cNvSpPr/>
            <p:nvPr/>
          </p:nvSpPr>
          <p:spPr>
            <a:xfrm>
              <a:off x="1411200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11"/>
            <p:cNvSpPr/>
            <p:nvPr/>
          </p:nvSpPr>
          <p:spPr>
            <a:xfrm>
              <a:off x="150300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11"/>
            <p:cNvSpPr/>
            <p:nvPr/>
          </p:nvSpPr>
          <p:spPr>
            <a:xfrm>
              <a:off x="15947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52"/>
                  </a:cubicBezTo>
                  <a:cubicBezTo>
                    <a:pt x="503" y="108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11"/>
            <p:cNvSpPr/>
            <p:nvPr/>
          </p:nvSpPr>
          <p:spPr>
            <a:xfrm>
              <a:off x="16866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11"/>
            <p:cNvSpPr/>
            <p:nvPr/>
          </p:nvSpPr>
          <p:spPr>
            <a:xfrm>
              <a:off x="17784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11"/>
            <p:cNvSpPr/>
            <p:nvPr/>
          </p:nvSpPr>
          <p:spPr>
            <a:xfrm>
              <a:off x="187037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11"/>
            <p:cNvSpPr/>
            <p:nvPr/>
          </p:nvSpPr>
          <p:spPr>
            <a:xfrm>
              <a:off x="19621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52"/>
                  </a:cubicBezTo>
                  <a:cubicBezTo>
                    <a:pt x="502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11"/>
            <p:cNvSpPr/>
            <p:nvPr/>
          </p:nvSpPr>
          <p:spPr>
            <a:xfrm>
              <a:off x="2054075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11"/>
            <p:cNvSpPr/>
            <p:nvPr/>
          </p:nvSpPr>
          <p:spPr>
            <a:xfrm>
              <a:off x="21458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11"/>
            <p:cNvSpPr/>
            <p:nvPr/>
          </p:nvSpPr>
          <p:spPr>
            <a:xfrm>
              <a:off x="2237800" y="33101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11"/>
            <p:cNvSpPr/>
            <p:nvPr/>
          </p:nvSpPr>
          <p:spPr>
            <a:xfrm>
              <a:off x="23295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52"/>
                  </a:cubicBezTo>
                  <a:cubicBezTo>
                    <a:pt x="502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11"/>
            <p:cNvSpPr/>
            <p:nvPr/>
          </p:nvSpPr>
          <p:spPr>
            <a:xfrm>
              <a:off x="242132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52"/>
                  </a:cubicBezTo>
                  <a:cubicBezTo>
                    <a:pt x="501" y="108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11"/>
            <p:cNvSpPr/>
            <p:nvPr/>
          </p:nvSpPr>
          <p:spPr>
            <a:xfrm>
              <a:off x="25132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11"/>
            <p:cNvSpPr/>
            <p:nvPr/>
          </p:nvSpPr>
          <p:spPr>
            <a:xfrm>
              <a:off x="260500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11"/>
            <p:cNvSpPr/>
            <p:nvPr/>
          </p:nvSpPr>
          <p:spPr>
            <a:xfrm>
              <a:off x="26969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8"/>
                    <a:pt x="1" y="252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11"/>
            <p:cNvSpPr/>
            <p:nvPr/>
          </p:nvSpPr>
          <p:spPr>
            <a:xfrm>
              <a:off x="27887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11"/>
            <p:cNvSpPr/>
            <p:nvPr/>
          </p:nvSpPr>
          <p:spPr>
            <a:xfrm>
              <a:off x="28806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11"/>
            <p:cNvSpPr/>
            <p:nvPr/>
          </p:nvSpPr>
          <p:spPr>
            <a:xfrm>
              <a:off x="297242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11"/>
            <p:cNvSpPr/>
            <p:nvPr/>
          </p:nvSpPr>
          <p:spPr>
            <a:xfrm>
              <a:off x="30643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8"/>
                    <a:pt x="1" y="252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11"/>
            <p:cNvSpPr/>
            <p:nvPr/>
          </p:nvSpPr>
          <p:spPr>
            <a:xfrm>
              <a:off x="31561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11"/>
            <p:cNvSpPr/>
            <p:nvPr/>
          </p:nvSpPr>
          <p:spPr>
            <a:xfrm>
              <a:off x="32478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11"/>
            <p:cNvSpPr/>
            <p:nvPr/>
          </p:nvSpPr>
          <p:spPr>
            <a:xfrm>
              <a:off x="333985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11"/>
            <p:cNvSpPr/>
            <p:nvPr/>
          </p:nvSpPr>
          <p:spPr>
            <a:xfrm>
              <a:off x="343157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11"/>
            <p:cNvSpPr/>
            <p:nvPr/>
          </p:nvSpPr>
          <p:spPr>
            <a:xfrm>
              <a:off x="35235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11"/>
            <p:cNvSpPr/>
            <p:nvPr/>
          </p:nvSpPr>
          <p:spPr>
            <a:xfrm>
              <a:off x="6764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11"/>
            <p:cNvSpPr/>
            <p:nvPr/>
          </p:nvSpPr>
          <p:spPr>
            <a:xfrm>
              <a:off x="76832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11"/>
            <p:cNvSpPr/>
            <p:nvPr/>
          </p:nvSpPr>
          <p:spPr>
            <a:xfrm>
              <a:off x="860125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11"/>
            <p:cNvSpPr/>
            <p:nvPr/>
          </p:nvSpPr>
          <p:spPr>
            <a:xfrm>
              <a:off x="9518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11"/>
            <p:cNvSpPr/>
            <p:nvPr/>
          </p:nvSpPr>
          <p:spPr>
            <a:xfrm>
              <a:off x="104382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11"/>
            <p:cNvSpPr/>
            <p:nvPr/>
          </p:nvSpPr>
          <p:spPr>
            <a:xfrm>
              <a:off x="11355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11"/>
            <p:cNvSpPr/>
            <p:nvPr/>
          </p:nvSpPr>
          <p:spPr>
            <a:xfrm>
              <a:off x="1227500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11"/>
            <p:cNvSpPr/>
            <p:nvPr/>
          </p:nvSpPr>
          <p:spPr>
            <a:xfrm>
              <a:off x="131927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11"/>
            <p:cNvSpPr/>
            <p:nvPr/>
          </p:nvSpPr>
          <p:spPr>
            <a:xfrm>
              <a:off x="1411200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11"/>
            <p:cNvSpPr/>
            <p:nvPr/>
          </p:nvSpPr>
          <p:spPr>
            <a:xfrm>
              <a:off x="150300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11"/>
            <p:cNvSpPr/>
            <p:nvPr/>
          </p:nvSpPr>
          <p:spPr>
            <a:xfrm>
              <a:off x="15947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11"/>
            <p:cNvSpPr/>
            <p:nvPr/>
          </p:nvSpPr>
          <p:spPr>
            <a:xfrm>
              <a:off x="16866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11"/>
            <p:cNvSpPr/>
            <p:nvPr/>
          </p:nvSpPr>
          <p:spPr>
            <a:xfrm>
              <a:off x="17784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11"/>
            <p:cNvSpPr/>
            <p:nvPr/>
          </p:nvSpPr>
          <p:spPr>
            <a:xfrm>
              <a:off x="187037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11"/>
            <p:cNvSpPr/>
            <p:nvPr/>
          </p:nvSpPr>
          <p:spPr>
            <a:xfrm>
              <a:off x="19621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11"/>
            <p:cNvSpPr/>
            <p:nvPr/>
          </p:nvSpPr>
          <p:spPr>
            <a:xfrm>
              <a:off x="2054075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11"/>
            <p:cNvSpPr/>
            <p:nvPr/>
          </p:nvSpPr>
          <p:spPr>
            <a:xfrm>
              <a:off x="21458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11"/>
            <p:cNvSpPr/>
            <p:nvPr/>
          </p:nvSpPr>
          <p:spPr>
            <a:xfrm>
              <a:off x="2237800" y="340192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11"/>
            <p:cNvSpPr/>
            <p:nvPr/>
          </p:nvSpPr>
          <p:spPr>
            <a:xfrm>
              <a:off x="23295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11"/>
            <p:cNvSpPr/>
            <p:nvPr/>
          </p:nvSpPr>
          <p:spPr>
            <a:xfrm>
              <a:off x="242132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11"/>
            <p:cNvSpPr/>
            <p:nvPr/>
          </p:nvSpPr>
          <p:spPr>
            <a:xfrm>
              <a:off x="25132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11"/>
            <p:cNvSpPr/>
            <p:nvPr/>
          </p:nvSpPr>
          <p:spPr>
            <a:xfrm>
              <a:off x="260500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11"/>
            <p:cNvSpPr/>
            <p:nvPr/>
          </p:nvSpPr>
          <p:spPr>
            <a:xfrm>
              <a:off x="26969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11"/>
            <p:cNvSpPr/>
            <p:nvPr/>
          </p:nvSpPr>
          <p:spPr>
            <a:xfrm>
              <a:off x="27887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11"/>
            <p:cNvSpPr/>
            <p:nvPr/>
          </p:nvSpPr>
          <p:spPr>
            <a:xfrm>
              <a:off x="28806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11"/>
            <p:cNvSpPr/>
            <p:nvPr/>
          </p:nvSpPr>
          <p:spPr>
            <a:xfrm>
              <a:off x="297242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11"/>
            <p:cNvSpPr/>
            <p:nvPr/>
          </p:nvSpPr>
          <p:spPr>
            <a:xfrm>
              <a:off x="30643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11"/>
            <p:cNvSpPr/>
            <p:nvPr/>
          </p:nvSpPr>
          <p:spPr>
            <a:xfrm>
              <a:off x="31561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11"/>
            <p:cNvSpPr/>
            <p:nvPr/>
          </p:nvSpPr>
          <p:spPr>
            <a:xfrm>
              <a:off x="32478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11"/>
            <p:cNvSpPr/>
            <p:nvPr/>
          </p:nvSpPr>
          <p:spPr>
            <a:xfrm>
              <a:off x="333985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11"/>
            <p:cNvSpPr/>
            <p:nvPr/>
          </p:nvSpPr>
          <p:spPr>
            <a:xfrm>
              <a:off x="343157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11"/>
            <p:cNvSpPr/>
            <p:nvPr/>
          </p:nvSpPr>
          <p:spPr>
            <a:xfrm>
              <a:off x="35235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11"/>
            <p:cNvSpPr/>
            <p:nvPr/>
          </p:nvSpPr>
          <p:spPr>
            <a:xfrm>
              <a:off x="6764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11"/>
            <p:cNvSpPr/>
            <p:nvPr/>
          </p:nvSpPr>
          <p:spPr>
            <a:xfrm>
              <a:off x="76832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11"/>
            <p:cNvSpPr/>
            <p:nvPr/>
          </p:nvSpPr>
          <p:spPr>
            <a:xfrm>
              <a:off x="860125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11"/>
            <p:cNvSpPr/>
            <p:nvPr/>
          </p:nvSpPr>
          <p:spPr>
            <a:xfrm>
              <a:off x="9518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11"/>
            <p:cNvSpPr/>
            <p:nvPr/>
          </p:nvSpPr>
          <p:spPr>
            <a:xfrm>
              <a:off x="104382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11"/>
            <p:cNvSpPr/>
            <p:nvPr/>
          </p:nvSpPr>
          <p:spPr>
            <a:xfrm>
              <a:off x="11355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11"/>
            <p:cNvSpPr/>
            <p:nvPr/>
          </p:nvSpPr>
          <p:spPr>
            <a:xfrm>
              <a:off x="1227500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11"/>
            <p:cNvSpPr/>
            <p:nvPr/>
          </p:nvSpPr>
          <p:spPr>
            <a:xfrm>
              <a:off x="131927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11"/>
            <p:cNvSpPr/>
            <p:nvPr/>
          </p:nvSpPr>
          <p:spPr>
            <a:xfrm>
              <a:off x="1411200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11"/>
            <p:cNvSpPr/>
            <p:nvPr/>
          </p:nvSpPr>
          <p:spPr>
            <a:xfrm>
              <a:off x="150300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11"/>
            <p:cNvSpPr/>
            <p:nvPr/>
          </p:nvSpPr>
          <p:spPr>
            <a:xfrm>
              <a:off x="15947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11"/>
            <p:cNvSpPr/>
            <p:nvPr/>
          </p:nvSpPr>
          <p:spPr>
            <a:xfrm>
              <a:off x="16866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11"/>
            <p:cNvSpPr/>
            <p:nvPr/>
          </p:nvSpPr>
          <p:spPr>
            <a:xfrm>
              <a:off x="17784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11"/>
            <p:cNvSpPr/>
            <p:nvPr/>
          </p:nvSpPr>
          <p:spPr>
            <a:xfrm>
              <a:off x="187037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11"/>
            <p:cNvSpPr/>
            <p:nvPr/>
          </p:nvSpPr>
          <p:spPr>
            <a:xfrm>
              <a:off x="19621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11"/>
            <p:cNvSpPr/>
            <p:nvPr/>
          </p:nvSpPr>
          <p:spPr>
            <a:xfrm>
              <a:off x="2054075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11"/>
            <p:cNvSpPr/>
            <p:nvPr/>
          </p:nvSpPr>
          <p:spPr>
            <a:xfrm>
              <a:off x="21458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11"/>
            <p:cNvSpPr/>
            <p:nvPr/>
          </p:nvSpPr>
          <p:spPr>
            <a:xfrm>
              <a:off x="2237800" y="34939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11"/>
            <p:cNvSpPr/>
            <p:nvPr/>
          </p:nvSpPr>
          <p:spPr>
            <a:xfrm>
              <a:off x="23295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11"/>
            <p:cNvSpPr/>
            <p:nvPr/>
          </p:nvSpPr>
          <p:spPr>
            <a:xfrm>
              <a:off x="242132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11"/>
            <p:cNvSpPr/>
            <p:nvPr/>
          </p:nvSpPr>
          <p:spPr>
            <a:xfrm>
              <a:off x="25132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11"/>
            <p:cNvSpPr/>
            <p:nvPr/>
          </p:nvSpPr>
          <p:spPr>
            <a:xfrm>
              <a:off x="260500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11"/>
            <p:cNvSpPr/>
            <p:nvPr/>
          </p:nvSpPr>
          <p:spPr>
            <a:xfrm>
              <a:off x="26969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11"/>
            <p:cNvSpPr/>
            <p:nvPr/>
          </p:nvSpPr>
          <p:spPr>
            <a:xfrm>
              <a:off x="27887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11"/>
            <p:cNvSpPr/>
            <p:nvPr/>
          </p:nvSpPr>
          <p:spPr>
            <a:xfrm>
              <a:off x="28806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11"/>
            <p:cNvSpPr/>
            <p:nvPr/>
          </p:nvSpPr>
          <p:spPr>
            <a:xfrm>
              <a:off x="297242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11"/>
            <p:cNvSpPr/>
            <p:nvPr/>
          </p:nvSpPr>
          <p:spPr>
            <a:xfrm>
              <a:off x="30643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11"/>
            <p:cNvSpPr/>
            <p:nvPr/>
          </p:nvSpPr>
          <p:spPr>
            <a:xfrm>
              <a:off x="31561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11"/>
            <p:cNvSpPr/>
            <p:nvPr/>
          </p:nvSpPr>
          <p:spPr>
            <a:xfrm>
              <a:off x="32478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11"/>
            <p:cNvSpPr/>
            <p:nvPr/>
          </p:nvSpPr>
          <p:spPr>
            <a:xfrm>
              <a:off x="333985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11"/>
            <p:cNvSpPr/>
            <p:nvPr/>
          </p:nvSpPr>
          <p:spPr>
            <a:xfrm>
              <a:off x="343157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11"/>
            <p:cNvSpPr/>
            <p:nvPr/>
          </p:nvSpPr>
          <p:spPr>
            <a:xfrm>
              <a:off x="35235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11"/>
            <p:cNvSpPr/>
            <p:nvPr/>
          </p:nvSpPr>
          <p:spPr>
            <a:xfrm>
              <a:off x="6764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11"/>
            <p:cNvSpPr/>
            <p:nvPr/>
          </p:nvSpPr>
          <p:spPr>
            <a:xfrm>
              <a:off x="76832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11"/>
            <p:cNvSpPr/>
            <p:nvPr/>
          </p:nvSpPr>
          <p:spPr>
            <a:xfrm>
              <a:off x="860125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11"/>
            <p:cNvSpPr/>
            <p:nvPr/>
          </p:nvSpPr>
          <p:spPr>
            <a:xfrm>
              <a:off x="9518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11"/>
            <p:cNvSpPr/>
            <p:nvPr/>
          </p:nvSpPr>
          <p:spPr>
            <a:xfrm>
              <a:off x="104382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11"/>
            <p:cNvSpPr/>
            <p:nvPr/>
          </p:nvSpPr>
          <p:spPr>
            <a:xfrm>
              <a:off x="11355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11"/>
            <p:cNvSpPr/>
            <p:nvPr/>
          </p:nvSpPr>
          <p:spPr>
            <a:xfrm>
              <a:off x="1227500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11"/>
            <p:cNvSpPr/>
            <p:nvPr/>
          </p:nvSpPr>
          <p:spPr>
            <a:xfrm>
              <a:off x="131927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11"/>
            <p:cNvSpPr/>
            <p:nvPr/>
          </p:nvSpPr>
          <p:spPr>
            <a:xfrm>
              <a:off x="1411200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11"/>
            <p:cNvSpPr/>
            <p:nvPr/>
          </p:nvSpPr>
          <p:spPr>
            <a:xfrm>
              <a:off x="150300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11"/>
            <p:cNvSpPr/>
            <p:nvPr/>
          </p:nvSpPr>
          <p:spPr>
            <a:xfrm>
              <a:off x="15947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11"/>
            <p:cNvSpPr/>
            <p:nvPr/>
          </p:nvSpPr>
          <p:spPr>
            <a:xfrm>
              <a:off x="16866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11"/>
            <p:cNvSpPr/>
            <p:nvPr/>
          </p:nvSpPr>
          <p:spPr>
            <a:xfrm>
              <a:off x="17784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11"/>
            <p:cNvSpPr/>
            <p:nvPr/>
          </p:nvSpPr>
          <p:spPr>
            <a:xfrm>
              <a:off x="187037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11"/>
            <p:cNvSpPr/>
            <p:nvPr/>
          </p:nvSpPr>
          <p:spPr>
            <a:xfrm>
              <a:off x="19621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11"/>
            <p:cNvSpPr/>
            <p:nvPr/>
          </p:nvSpPr>
          <p:spPr>
            <a:xfrm>
              <a:off x="2054075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11"/>
            <p:cNvSpPr/>
            <p:nvPr/>
          </p:nvSpPr>
          <p:spPr>
            <a:xfrm>
              <a:off x="21458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11"/>
            <p:cNvSpPr/>
            <p:nvPr/>
          </p:nvSpPr>
          <p:spPr>
            <a:xfrm>
              <a:off x="2237800" y="35856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11"/>
            <p:cNvSpPr/>
            <p:nvPr/>
          </p:nvSpPr>
          <p:spPr>
            <a:xfrm>
              <a:off x="23295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11"/>
            <p:cNvSpPr/>
            <p:nvPr/>
          </p:nvSpPr>
          <p:spPr>
            <a:xfrm>
              <a:off x="242132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11"/>
            <p:cNvSpPr/>
            <p:nvPr/>
          </p:nvSpPr>
          <p:spPr>
            <a:xfrm>
              <a:off x="25132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11"/>
            <p:cNvSpPr/>
            <p:nvPr/>
          </p:nvSpPr>
          <p:spPr>
            <a:xfrm>
              <a:off x="260500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11"/>
            <p:cNvSpPr/>
            <p:nvPr/>
          </p:nvSpPr>
          <p:spPr>
            <a:xfrm>
              <a:off x="26969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11"/>
            <p:cNvSpPr/>
            <p:nvPr/>
          </p:nvSpPr>
          <p:spPr>
            <a:xfrm>
              <a:off x="27887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11"/>
            <p:cNvSpPr/>
            <p:nvPr/>
          </p:nvSpPr>
          <p:spPr>
            <a:xfrm>
              <a:off x="28806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11"/>
            <p:cNvSpPr/>
            <p:nvPr/>
          </p:nvSpPr>
          <p:spPr>
            <a:xfrm>
              <a:off x="297242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11"/>
            <p:cNvSpPr/>
            <p:nvPr/>
          </p:nvSpPr>
          <p:spPr>
            <a:xfrm>
              <a:off x="30643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11"/>
            <p:cNvSpPr/>
            <p:nvPr/>
          </p:nvSpPr>
          <p:spPr>
            <a:xfrm>
              <a:off x="31561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11"/>
            <p:cNvSpPr/>
            <p:nvPr/>
          </p:nvSpPr>
          <p:spPr>
            <a:xfrm>
              <a:off x="32478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11"/>
            <p:cNvSpPr/>
            <p:nvPr/>
          </p:nvSpPr>
          <p:spPr>
            <a:xfrm>
              <a:off x="333985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11"/>
            <p:cNvSpPr/>
            <p:nvPr/>
          </p:nvSpPr>
          <p:spPr>
            <a:xfrm>
              <a:off x="343157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11"/>
            <p:cNvSpPr/>
            <p:nvPr/>
          </p:nvSpPr>
          <p:spPr>
            <a:xfrm>
              <a:off x="35235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11"/>
            <p:cNvSpPr/>
            <p:nvPr/>
          </p:nvSpPr>
          <p:spPr>
            <a:xfrm>
              <a:off x="6764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11"/>
            <p:cNvSpPr/>
            <p:nvPr/>
          </p:nvSpPr>
          <p:spPr>
            <a:xfrm>
              <a:off x="76832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11"/>
            <p:cNvSpPr/>
            <p:nvPr/>
          </p:nvSpPr>
          <p:spPr>
            <a:xfrm>
              <a:off x="860125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11"/>
            <p:cNvSpPr/>
            <p:nvPr/>
          </p:nvSpPr>
          <p:spPr>
            <a:xfrm>
              <a:off x="9518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11"/>
            <p:cNvSpPr/>
            <p:nvPr/>
          </p:nvSpPr>
          <p:spPr>
            <a:xfrm>
              <a:off x="104382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11"/>
            <p:cNvSpPr/>
            <p:nvPr/>
          </p:nvSpPr>
          <p:spPr>
            <a:xfrm>
              <a:off x="11355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11"/>
            <p:cNvSpPr/>
            <p:nvPr/>
          </p:nvSpPr>
          <p:spPr>
            <a:xfrm>
              <a:off x="1227500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11"/>
            <p:cNvSpPr/>
            <p:nvPr/>
          </p:nvSpPr>
          <p:spPr>
            <a:xfrm>
              <a:off x="131927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11"/>
            <p:cNvSpPr/>
            <p:nvPr/>
          </p:nvSpPr>
          <p:spPr>
            <a:xfrm>
              <a:off x="1411200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11"/>
            <p:cNvSpPr/>
            <p:nvPr/>
          </p:nvSpPr>
          <p:spPr>
            <a:xfrm>
              <a:off x="150300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11"/>
            <p:cNvSpPr/>
            <p:nvPr/>
          </p:nvSpPr>
          <p:spPr>
            <a:xfrm>
              <a:off x="15947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43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11"/>
            <p:cNvSpPr/>
            <p:nvPr/>
          </p:nvSpPr>
          <p:spPr>
            <a:xfrm>
              <a:off x="16866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11"/>
            <p:cNvSpPr/>
            <p:nvPr/>
          </p:nvSpPr>
          <p:spPr>
            <a:xfrm>
              <a:off x="17784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11"/>
            <p:cNvSpPr/>
            <p:nvPr/>
          </p:nvSpPr>
          <p:spPr>
            <a:xfrm>
              <a:off x="187037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11"/>
            <p:cNvSpPr/>
            <p:nvPr/>
          </p:nvSpPr>
          <p:spPr>
            <a:xfrm>
              <a:off x="19621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43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11"/>
            <p:cNvSpPr/>
            <p:nvPr/>
          </p:nvSpPr>
          <p:spPr>
            <a:xfrm>
              <a:off x="2054075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11"/>
            <p:cNvSpPr/>
            <p:nvPr/>
          </p:nvSpPr>
          <p:spPr>
            <a:xfrm>
              <a:off x="21458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11"/>
            <p:cNvSpPr/>
            <p:nvPr/>
          </p:nvSpPr>
          <p:spPr>
            <a:xfrm>
              <a:off x="2237800" y="36776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11"/>
            <p:cNvSpPr/>
            <p:nvPr/>
          </p:nvSpPr>
          <p:spPr>
            <a:xfrm>
              <a:off x="23295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43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11"/>
            <p:cNvSpPr/>
            <p:nvPr/>
          </p:nvSpPr>
          <p:spPr>
            <a:xfrm>
              <a:off x="242132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43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11"/>
            <p:cNvSpPr/>
            <p:nvPr/>
          </p:nvSpPr>
          <p:spPr>
            <a:xfrm>
              <a:off x="25132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11"/>
            <p:cNvSpPr/>
            <p:nvPr/>
          </p:nvSpPr>
          <p:spPr>
            <a:xfrm>
              <a:off x="260500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11"/>
            <p:cNvSpPr/>
            <p:nvPr/>
          </p:nvSpPr>
          <p:spPr>
            <a:xfrm>
              <a:off x="26969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43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11"/>
            <p:cNvSpPr/>
            <p:nvPr/>
          </p:nvSpPr>
          <p:spPr>
            <a:xfrm>
              <a:off x="27887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11"/>
            <p:cNvSpPr/>
            <p:nvPr/>
          </p:nvSpPr>
          <p:spPr>
            <a:xfrm>
              <a:off x="28806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11"/>
            <p:cNvSpPr/>
            <p:nvPr/>
          </p:nvSpPr>
          <p:spPr>
            <a:xfrm>
              <a:off x="297242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11"/>
            <p:cNvSpPr/>
            <p:nvPr/>
          </p:nvSpPr>
          <p:spPr>
            <a:xfrm>
              <a:off x="30643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43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11"/>
            <p:cNvSpPr/>
            <p:nvPr/>
          </p:nvSpPr>
          <p:spPr>
            <a:xfrm>
              <a:off x="31561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11"/>
            <p:cNvSpPr/>
            <p:nvPr/>
          </p:nvSpPr>
          <p:spPr>
            <a:xfrm>
              <a:off x="32478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11"/>
            <p:cNvSpPr/>
            <p:nvPr/>
          </p:nvSpPr>
          <p:spPr>
            <a:xfrm>
              <a:off x="333985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11"/>
            <p:cNvSpPr/>
            <p:nvPr/>
          </p:nvSpPr>
          <p:spPr>
            <a:xfrm>
              <a:off x="343157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11"/>
            <p:cNvSpPr/>
            <p:nvPr/>
          </p:nvSpPr>
          <p:spPr>
            <a:xfrm>
              <a:off x="35235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11"/>
            <p:cNvSpPr/>
            <p:nvPr/>
          </p:nvSpPr>
          <p:spPr>
            <a:xfrm>
              <a:off x="6764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11"/>
            <p:cNvSpPr/>
            <p:nvPr/>
          </p:nvSpPr>
          <p:spPr>
            <a:xfrm>
              <a:off x="76832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11"/>
            <p:cNvSpPr/>
            <p:nvPr/>
          </p:nvSpPr>
          <p:spPr>
            <a:xfrm>
              <a:off x="860125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11"/>
            <p:cNvSpPr/>
            <p:nvPr/>
          </p:nvSpPr>
          <p:spPr>
            <a:xfrm>
              <a:off x="9518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11"/>
            <p:cNvSpPr/>
            <p:nvPr/>
          </p:nvSpPr>
          <p:spPr>
            <a:xfrm>
              <a:off x="104382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11"/>
            <p:cNvSpPr/>
            <p:nvPr/>
          </p:nvSpPr>
          <p:spPr>
            <a:xfrm>
              <a:off x="11355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11"/>
            <p:cNvSpPr/>
            <p:nvPr/>
          </p:nvSpPr>
          <p:spPr>
            <a:xfrm>
              <a:off x="1227500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11"/>
            <p:cNvSpPr/>
            <p:nvPr/>
          </p:nvSpPr>
          <p:spPr>
            <a:xfrm>
              <a:off x="131927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11"/>
            <p:cNvSpPr/>
            <p:nvPr/>
          </p:nvSpPr>
          <p:spPr>
            <a:xfrm>
              <a:off x="1411200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11"/>
            <p:cNvSpPr/>
            <p:nvPr/>
          </p:nvSpPr>
          <p:spPr>
            <a:xfrm>
              <a:off x="150300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11"/>
            <p:cNvSpPr/>
            <p:nvPr/>
          </p:nvSpPr>
          <p:spPr>
            <a:xfrm>
              <a:off x="15947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11"/>
            <p:cNvSpPr/>
            <p:nvPr/>
          </p:nvSpPr>
          <p:spPr>
            <a:xfrm>
              <a:off x="16866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11"/>
            <p:cNvSpPr/>
            <p:nvPr/>
          </p:nvSpPr>
          <p:spPr>
            <a:xfrm>
              <a:off x="17784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11"/>
            <p:cNvSpPr/>
            <p:nvPr/>
          </p:nvSpPr>
          <p:spPr>
            <a:xfrm>
              <a:off x="187037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11"/>
            <p:cNvSpPr/>
            <p:nvPr/>
          </p:nvSpPr>
          <p:spPr>
            <a:xfrm>
              <a:off x="19621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11"/>
            <p:cNvSpPr/>
            <p:nvPr/>
          </p:nvSpPr>
          <p:spPr>
            <a:xfrm>
              <a:off x="2054075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11"/>
            <p:cNvSpPr/>
            <p:nvPr/>
          </p:nvSpPr>
          <p:spPr>
            <a:xfrm>
              <a:off x="21458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11"/>
            <p:cNvSpPr/>
            <p:nvPr/>
          </p:nvSpPr>
          <p:spPr>
            <a:xfrm>
              <a:off x="2237800" y="37693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11"/>
            <p:cNvSpPr/>
            <p:nvPr/>
          </p:nvSpPr>
          <p:spPr>
            <a:xfrm>
              <a:off x="23295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11"/>
            <p:cNvSpPr/>
            <p:nvPr/>
          </p:nvSpPr>
          <p:spPr>
            <a:xfrm>
              <a:off x="242132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11"/>
            <p:cNvSpPr/>
            <p:nvPr/>
          </p:nvSpPr>
          <p:spPr>
            <a:xfrm>
              <a:off x="25132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11"/>
            <p:cNvSpPr/>
            <p:nvPr/>
          </p:nvSpPr>
          <p:spPr>
            <a:xfrm>
              <a:off x="260500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11"/>
            <p:cNvSpPr/>
            <p:nvPr/>
          </p:nvSpPr>
          <p:spPr>
            <a:xfrm>
              <a:off x="26969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11"/>
            <p:cNvSpPr/>
            <p:nvPr/>
          </p:nvSpPr>
          <p:spPr>
            <a:xfrm>
              <a:off x="27887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11"/>
            <p:cNvSpPr/>
            <p:nvPr/>
          </p:nvSpPr>
          <p:spPr>
            <a:xfrm>
              <a:off x="28806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11"/>
            <p:cNvSpPr/>
            <p:nvPr/>
          </p:nvSpPr>
          <p:spPr>
            <a:xfrm>
              <a:off x="297242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11"/>
            <p:cNvSpPr/>
            <p:nvPr/>
          </p:nvSpPr>
          <p:spPr>
            <a:xfrm>
              <a:off x="30643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11"/>
            <p:cNvSpPr/>
            <p:nvPr/>
          </p:nvSpPr>
          <p:spPr>
            <a:xfrm>
              <a:off x="31561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11"/>
            <p:cNvSpPr/>
            <p:nvPr/>
          </p:nvSpPr>
          <p:spPr>
            <a:xfrm>
              <a:off x="32478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11"/>
            <p:cNvSpPr/>
            <p:nvPr/>
          </p:nvSpPr>
          <p:spPr>
            <a:xfrm>
              <a:off x="333985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11"/>
            <p:cNvSpPr/>
            <p:nvPr/>
          </p:nvSpPr>
          <p:spPr>
            <a:xfrm>
              <a:off x="343157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11"/>
            <p:cNvSpPr/>
            <p:nvPr/>
          </p:nvSpPr>
          <p:spPr>
            <a:xfrm>
              <a:off x="35235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11"/>
            <p:cNvSpPr/>
            <p:nvPr/>
          </p:nvSpPr>
          <p:spPr>
            <a:xfrm>
              <a:off x="6764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11"/>
            <p:cNvSpPr/>
            <p:nvPr/>
          </p:nvSpPr>
          <p:spPr>
            <a:xfrm>
              <a:off x="76832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11"/>
            <p:cNvSpPr/>
            <p:nvPr/>
          </p:nvSpPr>
          <p:spPr>
            <a:xfrm>
              <a:off x="860125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11"/>
            <p:cNvSpPr/>
            <p:nvPr/>
          </p:nvSpPr>
          <p:spPr>
            <a:xfrm>
              <a:off x="9518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11"/>
            <p:cNvSpPr/>
            <p:nvPr/>
          </p:nvSpPr>
          <p:spPr>
            <a:xfrm>
              <a:off x="104382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11"/>
            <p:cNvSpPr/>
            <p:nvPr/>
          </p:nvSpPr>
          <p:spPr>
            <a:xfrm>
              <a:off x="11355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11"/>
            <p:cNvSpPr/>
            <p:nvPr/>
          </p:nvSpPr>
          <p:spPr>
            <a:xfrm>
              <a:off x="1227500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11"/>
            <p:cNvSpPr/>
            <p:nvPr/>
          </p:nvSpPr>
          <p:spPr>
            <a:xfrm>
              <a:off x="131927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11"/>
            <p:cNvSpPr/>
            <p:nvPr/>
          </p:nvSpPr>
          <p:spPr>
            <a:xfrm>
              <a:off x="1411200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11"/>
            <p:cNvSpPr/>
            <p:nvPr/>
          </p:nvSpPr>
          <p:spPr>
            <a:xfrm>
              <a:off x="150300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11"/>
            <p:cNvSpPr/>
            <p:nvPr/>
          </p:nvSpPr>
          <p:spPr>
            <a:xfrm>
              <a:off x="15947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11"/>
            <p:cNvSpPr/>
            <p:nvPr/>
          </p:nvSpPr>
          <p:spPr>
            <a:xfrm>
              <a:off x="16866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11"/>
            <p:cNvSpPr/>
            <p:nvPr/>
          </p:nvSpPr>
          <p:spPr>
            <a:xfrm>
              <a:off x="17784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11"/>
            <p:cNvSpPr/>
            <p:nvPr/>
          </p:nvSpPr>
          <p:spPr>
            <a:xfrm>
              <a:off x="187037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11"/>
            <p:cNvSpPr/>
            <p:nvPr/>
          </p:nvSpPr>
          <p:spPr>
            <a:xfrm>
              <a:off x="19621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11"/>
            <p:cNvSpPr/>
            <p:nvPr/>
          </p:nvSpPr>
          <p:spPr>
            <a:xfrm>
              <a:off x="2054075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11"/>
            <p:cNvSpPr/>
            <p:nvPr/>
          </p:nvSpPr>
          <p:spPr>
            <a:xfrm>
              <a:off x="21458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11"/>
            <p:cNvSpPr/>
            <p:nvPr/>
          </p:nvSpPr>
          <p:spPr>
            <a:xfrm>
              <a:off x="2237800" y="38611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11"/>
            <p:cNvSpPr/>
            <p:nvPr/>
          </p:nvSpPr>
          <p:spPr>
            <a:xfrm>
              <a:off x="23295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11"/>
            <p:cNvSpPr/>
            <p:nvPr/>
          </p:nvSpPr>
          <p:spPr>
            <a:xfrm>
              <a:off x="242132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11"/>
            <p:cNvSpPr/>
            <p:nvPr/>
          </p:nvSpPr>
          <p:spPr>
            <a:xfrm>
              <a:off x="25132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11"/>
            <p:cNvSpPr/>
            <p:nvPr/>
          </p:nvSpPr>
          <p:spPr>
            <a:xfrm>
              <a:off x="260500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11"/>
            <p:cNvSpPr/>
            <p:nvPr/>
          </p:nvSpPr>
          <p:spPr>
            <a:xfrm>
              <a:off x="26969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11"/>
            <p:cNvSpPr/>
            <p:nvPr/>
          </p:nvSpPr>
          <p:spPr>
            <a:xfrm>
              <a:off x="27887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11"/>
            <p:cNvSpPr/>
            <p:nvPr/>
          </p:nvSpPr>
          <p:spPr>
            <a:xfrm>
              <a:off x="28806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11"/>
            <p:cNvSpPr/>
            <p:nvPr/>
          </p:nvSpPr>
          <p:spPr>
            <a:xfrm>
              <a:off x="297242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11"/>
            <p:cNvSpPr/>
            <p:nvPr/>
          </p:nvSpPr>
          <p:spPr>
            <a:xfrm>
              <a:off x="30643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11"/>
            <p:cNvSpPr/>
            <p:nvPr/>
          </p:nvSpPr>
          <p:spPr>
            <a:xfrm>
              <a:off x="31561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11"/>
            <p:cNvSpPr/>
            <p:nvPr/>
          </p:nvSpPr>
          <p:spPr>
            <a:xfrm>
              <a:off x="32478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11"/>
            <p:cNvSpPr/>
            <p:nvPr/>
          </p:nvSpPr>
          <p:spPr>
            <a:xfrm>
              <a:off x="333985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11"/>
            <p:cNvSpPr/>
            <p:nvPr/>
          </p:nvSpPr>
          <p:spPr>
            <a:xfrm>
              <a:off x="343157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11"/>
            <p:cNvSpPr/>
            <p:nvPr/>
          </p:nvSpPr>
          <p:spPr>
            <a:xfrm>
              <a:off x="35235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11"/>
            <p:cNvSpPr/>
            <p:nvPr/>
          </p:nvSpPr>
          <p:spPr>
            <a:xfrm>
              <a:off x="6764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11"/>
            <p:cNvSpPr/>
            <p:nvPr/>
          </p:nvSpPr>
          <p:spPr>
            <a:xfrm>
              <a:off x="76832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11"/>
            <p:cNvSpPr/>
            <p:nvPr/>
          </p:nvSpPr>
          <p:spPr>
            <a:xfrm>
              <a:off x="860125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11"/>
            <p:cNvSpPr/>
            <p:nvPr/>
          </p:nvSpPr>
          <p:spPr>
            <a:xfrm>
              <a:off x="9518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11"/>
            <p:cNvSpPr/>
            <p:nvPr/>
          </p:nvSpPr>
          <p:spPr>
            <a:xfrm>
              <a:off x="104382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11"/>
            <p:cNvSpPr/>
            <p:nvPr/>
          </p:nvSpPr>
          <p:spPr>
            <a:xfrm>
              <a:off x="11355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11"/>
            <p:cNvSpPr/>
            <p:nvPr/>
          </p:nvSpPr>
          <p:spPr>
            <a:xfrm>
              <a:off x="1227500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11"/>
            <p:cNvSpPr/>
            <p:nvPr/>
          </p:nvSpPr>
          <p:spPr>
            <a:xfrm>
              <a:off x="131927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11"/>
            <p:cNvSpPr/>
            <p:nvPr/>
          </p:nvSpPr>
          <p:spPr>
            <a:xfrm>
              <a:off x="1411200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11"/>
            <p:cNvSpPr/>
            <p:nvPr/>
          </p:nvSpPr>
          <p:spPr>
            <a:xfrm>
              <a:off x="150300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11"/>
            <p:cNvSpPr/>
            <p:nvPr/>
          </p:nvSpPr>
          <p:spPr>
            <a:xfrm>
              <a:off x="15947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1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11"/>
            <p:cNvSpPr/>
            <p:nvPr/>
          </p:nvSpPr>
          <p:spPr>
            <a:xfrm>
              <a:off x="16866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11"/>
            <p:cNvSpPr/>
            <p:nvPr/>
          </p:nvSpPr>
          <p:spPr>
            <a:xfrm>
              <a:off x="17784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11"/>
            <p:cNvSpPr/>
            <p:nvPr/>
          </p:nvSpPr>
          <p:spPr>
            <a:xfrm>
              <a:off x="187037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11"/>
            <p:cNvSpPr/>
            <p:nvPr/>
          </p:nvSpPr>
          <p:spPr>
            <a:xfrm>
              <a:off x="19621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1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11"/>
            <p:cNvSpPr/>
            <p:nvPr/>
          </p:nvSpPr>
          <p:spPr>
            <a:xfrm>
              <a:off x="2054075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11"/>
            <p:cNvSpPr/>
            <p:nvPr/>
          </p:nvSpPr>
          <p:spPr>
            <a:xfrm>
              <a:off x="21458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11"/>
            <p:cNvSpPr/>
            <p:nvPr/>
          </p:nvSpPr>
          <p:spPr>
            <a:xfrm>
              <a:off x="2237800" y="39530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11"/>
            <p:cNvSpPr/>
            <p:nvPr/>
          </p:nvSpPr>
          <p:spPr>
            <a:xfrm>
              <a:off x="23295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1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11"/>
            <p:cNvSpPr/>
            <p:nvPr/>
          </p:nvSpPr>
          <p:spPr>
            <a:xfrm>
              <a:off x="242132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1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11"/>
            <p:cNvSpPr/>
            <p:nvPr/>
          </p:nvSpPr>
          <p:spPr>
            <a:xfrm>
              <a:off x="25132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11"/>
            <p:cNvSpPr/>
            <p:nvPr/>
          </p:nvSpPr>
          <p:spPr>
            <a:xfrm>
              <a:off x="260500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11"/>
            <p:cNvSpPr/>
            <p:nvPr/>
          </p:nvSpPr>
          <p:spPr>
            <a:xfrm>
              <a:off x="26969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51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11"/>
            <p:cNvSpPr/>
            <p:nvPr/>
          </p:nvSpPr>
          <p:spPr>
            <a:xfrm>
              <a:off x="27887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11"/>
            <p:cNvSpPr/>
            <p:nvPr/>
          </p:nvSpPr>
          <p:spPr>
            <a:xfrm>
              <a:off x="28806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11"/>
            <p:cNvSpPr/>
            <p:nvPr/>
          </p:nvSpPr>
          <p:spPr>
            <a:xfrm>
              <a:off x="297242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11"/>
            <p:cNvSpPr/>
            <p:nvPr/>
          </p:nvSpPr>
          <p:spPr>
            <a:xfrm>
              <a:off x="30643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51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11"/>
            <p:cNvSpPr/>
            <p:nvPr/>
          </p:nvSpPr>
          <p:spPr>
            <a:xfrm>
              <a:off x="31561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11"/>
            <p:cNvSpPr/>
            <p:nvPr/>
          </p:nvSpPr>
          <p:spPr>
            <a:xfrm>
              <a:off x="32478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11"/>
            <p:cNvSpPr/>
            <p:nvPr/>
          </p:nvSpPr>
          <p:spPr>
            <a:xfrm>
              <a:off x="333985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11"/>
            <p:cNvSpPr/>
            <p:nvPr/>
          </p:nvSpPr>
          <p:spPr>
            <a:xfrm>
              <a:off x="343157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11"/>
            <p:cNvSpPr/>
            <p:nvPr/>
          </p:nvSpPr>
          <p:spPr>
            <a:xfrm>
              <a:off x="35235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11"/>
            <p:cNvSpPr/>
            <p:nvPr/>
          </p:nvSpPr>
          <p:spPr>
            <a:xfrm>
              <a:off x="6764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11"/>
            <p:cNvSpPr/>
            <p:nvPr/>
          </p:nvSpPr>
          <p:spPr>
            <a:xfrm>
              <a:off x="76832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11"/>
            <p:cNvSpPr/>
            <p:nvPr/>
          </p:nvSpPr>
          <p:spPr>
            <a:xfrm>
              <a:off x="860125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11"/>
            <p:cNvSpPr/>
            <p:nvPr/>
          </p:nvSpPr>
          <p:spPr>
            <a:xfrm>
              <a:off x="9518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11"/>
            <p:cNvSpPr/>
            <p:nvPr/>
          </p:nvSpPr>
          <p:spPr>
            <a:xfrm>
              <a:off x="104382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11"/>
            <p:cNvSpPr/>
            <p:nvPr/>
          </p:nvSpPr>
          <p:spPr>
            <a:xfrm>
              <a:off x="11355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11"/>
            <p:cNvSpPr/>
            <p:nvPr/>
          </p:nvSpPr>
          <p:spPr>
            <a:xfrm>
              <a:off x="1227500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11"/>
            <p:cNvSpPr/>
            <p:nvPr/>
          </p:nvSpPr>
          <p:spPr>
            <a:xfrm>
              <a:off x="131927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11"/>
            <p:cNvSpPr/>
            <p:nvPr/>
          </p:nvSpPr>
          <p:spPr>
            <a:xfrm>
              <a:off x="1411200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11"/>
            <p:cNvSpPr/>
            <p:nvPr/>
          </p:nvSpPr>
          <p:spPr>
            <a:xfrm>
              <a:off x="150300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11"/>
            <p:cNvSpPr/>
            <p:nvPr/>
          </p:nvSpPr>
          <p:spPr>
            <a:xfrm>
              <a:off x="15947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11"/>
            <p:cNvSpPr/>
            <p:nvPr/>
          </p:nvSpPr>
          <p:spPr>
            <a:xfrm>
              <a:off x="16866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11"/>
            <p:cNvSpPr/>
            <p:nvPr/>
          </p:nvSpPr>
          <p:spPr>
            <a:xfrm>
              <a:off x="17784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11"/>
            <p:cNvSpPr/>
            <p:nvPr/>
          </p:nvSpPr>
          <p:spPr>
            <a:xfrm>
              <a:off x="187037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11"/>
            <p:cNvSpPr/>
            <p:nvPr/>
          </p:nvSpPr>
          <p:spPr>
            <a:xfrm>
              <a:off x="19621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11"/>
            <p:cNvSpPr/>
            <p:nvPr/>
          </p:nvSpPr>
          <p:spPr>
            <a:xfrm>
              <a:off x="2054075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11"/>
            <p:cNvSpPr/>
            <p:nvPr/>
          </p:nvSpPr>
          <p:spPr>
            <a:xfrm>
              <a:off x="21458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11"/>
            <p:cNvSpPr/>
            <p:nvPr/>
          </p:nvSpPr>
          <p:spPr>
            <a:xfrm>
              <a:off x="2237800" y="40448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11"/>
            <p:cNvSpPr/>
            <p:nvPr/>
          </p:nvSpPr>
          <p:spPr>
            <a:xfrm>
              <a:off x="23295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11"/>
            <p:cNvSpPr/>
            <p:nvPr/>
          </p:nvSpPr>
          <p:spPr>
            <a:xfrm>
              <a:off x="242132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11"/>
            <p:cNvSpPr/>
            <p:nvPr/>
          </p:nvSpPr>
          <p:spPr>
            <a:xfrm>
              <a:off x="25132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11"/>
            <p:cNvSpPr/>
            <p:nvPr/>
          </p:nvSpPr>
          <p:spPr>
            <a:xfrm>
              <a:off x="260500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11"/>
            <p:cNvSpPr/>
            <p:nvPr/>
          </p:nvSpPr>
          <p:spPr>
            <a:xfrm>
              <a:off x="26969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11"/>
            <p:cNvSpPr/>
            <p:nvPr/>
          </p:nvSpPr>
          <p:spPr>
            <a:xfrm>
              <a:off x="27887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11"/>
            <p:cNvSpPr/>
            <p:nvPr/>
          </p:nvSpPr>
          <p:spPr>
            <a:xfrm>
              <a:off x="28806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11"/>
            <p:cNvSpPr/>
            <p:nvPr/>
          </p:nvSpPr>
          <p:spPr>
            <a:xfrm>
              <a:off x="297242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11"/>
            <p:cNvSpPr/>
            <p:nvPr/>
          </p:nvSpPr>
          <p:spPr>
            <a:xfrm>
              <a:off x="30643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11"/>
            <p:cNvSpPr/>
            <p:nvPr/>
          </p:nvSpPr>
          <p:spPr>
            <a:xfrm>
              <a:off x="31561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11"/>
            <p:cNvSpPr/>
            <p:nvPr/>
          </p:nvSpPr>
          <p:spPr>
            <a:xfrm>
              <a:off x="32478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11"/>
            <p:cNvSpPr/>
            <p:nvPr/>
          </p:nvSpPr>
          <p:spPr>
            <a:xfrm>
              <a:off x="333985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11"/>
            <p:cNvSpPr/>
            <p:nvPr/>
          </p:nvSpPr>
          <p:spPr>
            <a:xfrm>
              <a:off x="343157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11"/>
            <p:cNvSpPr/>
            <p:nvPr/>
          </p:nvSpPr>
          <p:spPr>
            <a:xfrm>
              <a:off x="35235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11"/>
            <p:cNvSpPr/>
            <p:nvPr/>
          </p:nvSpPr>
          <p:spPr>
            <a:xfrm>
              <a:off x="6764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11"/>
            <p:cNvSpPr/>
            <p:nvPr/>
          </p:nvSpPr>
          <p:spPr>
            <a:xfrm>
              <a:off x="76832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11"/>
            <p:cNvSpPr/>
            <p:nvPr/>
          </p:nvSpPr>
          <p:spPr>
            <a:xfrm>
              <a:off x="860125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11"/>
            <p:cNvSpPr/>
            <p:nvPr/>
          </p:nvSpPr>
          <p:spPr>
            <a:xfrm>
              <a:off x="9518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11"/>
            <p:cNvSpPr/>
            <p:nvPr/>
          </p:nvSpPr>
          <p:spPr>
            <a:xfrm>
              <a:off x="104382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11"/>
            <p:cNvSpPr/>
            <p:nvPr/>
          </p:nvSpPr>
          <p:spPr>
            <a:xfrm>
              <a:off x="11355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11"/>
            <p:cNvSpPr/>
            <p:nvPr/>
          </p:nvSpPr>
          <p:spPr>
            <a:xfrm>
              <a:off x="1227500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11"/>
            <p:cNvSpPr/>
            <p:nvPr/>
          </p:nvSpPr>
          <p:spPr>
            <a:xfrm>
              <a:off x="131927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11"/>
            <p:cNvSpPr/>
            <p:nvPr/>
          </p:nvSpPr>
          <p:spPr>
            <a:xfrm>
              <a:off x="1411200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11"/>
            <p:cNvSpPr/>
            <p:nvPr/>
          </p:nvSpPr>
          <p:spPr>
            <a:xfrm>
              <a:off x="150300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11"/>
            <p:cNvSpPr/>
            <p:nvPr/>
          </p:nvSpPr>
          <p:spPr>
            <a:xfrm>
              <a:off x="15947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50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11"/>
            <p:cNvSpPr/>
            <p:nvPr/>
          </p:nvSpPr>
          <p:spPr>
            <a:xfrm>
              <a:off x="16866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11"/>
            <p:cNvSpPr/>
            <p:nvPr/>
          </p:nvSpPr>
          <p:spPr>
            <a:xfrm>
              <a:off x="17784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11"/>
            <p:cNvSpPr/>
            <p:nvPr/>
          </p:nvSpPr>
          <p:spPr>
            <a:xfrm>
              <a:off x="187037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11"/>
            <p:cNvSpPr/>
            <p:nvPr/>
          </p:nvSpPr>
          <p:spPr>
            <a:xfrm>
              <a:off x="19621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50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11"/>
            <p:cNvSpPr/>
            <p:nvPr/>
          </p:nvSpPr>
          <p:spPr>
            <a:xfrm>
              <a:off x="2054075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11"/>
            <p:cNvSpPr/>
            <p:nvPr/>
          </p:nvSpPr>
          <p:spPr>
            <a:xfrm>
              <a:off x="21458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11"/>
            <p:cNvSpPr/>
            <p:nvPr/>
          </p:nvSpPr>
          <p:spPr>
            <a:xfrm>
              <a:off x="2237800" y="41367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11"/>
            <p:cNvSpPr/>
            <p:nvPr/>
          </p:nvSpPr>
          <p:spPr>
            <a:xfrm>
              <a:off x="23295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50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11"/>
            <p:cNvSpPr/>
            <p:nvPr/>
          </p:nvSpPr>
          <p:spPr>
            <a:xfrm>
              <a:off x="242132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50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11"/>
            <p:cNvSpPr/>
            <p:nvPr/>
          </p:nvSpPr>
          <p:spPr>
            <a:xfrm>
              <a:off x="25132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11"/>
            <p:cNvSpPr/>
            <p:nvPr/>
          </p:nvSpPr>
          <p:spPr>
            <a:xfrm>
              <a:off x="260500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11"/>
            <p:cNvSpPr/>
            <p:nvPr/>
          </p:nvSpPr>
          <p:spPr>
            <a:xfrm>
              <a:off x="26969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50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11"/>
            <p:cNvSpPr/>
            <p:nvPr/>
          </p:nvSpPr>
          <p:spPr>
            <a:xfrm>
              <a:off x="27887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11"/>
            <p:cNvSpPr/>
            <p:nvPr/>
          </p:nvSpPr>
          <p:spPr>
            <a:xfrm>
              <a:off x="28806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11"/>
            <p:cNvSpPr/>
            <p:nvPr/>
          </p:nvSpPr>
          <p:spPr>
            <a:xfrm>
              <a:off x="297242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11"/>
            <p:cNvSpPr/>
            <p:nvPr/>
          </p:nvSpPr>
          <p:spPr>
            <a:xfrm>
              <a:off x="30643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50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11"/>
            <p:cNvSpPr/>
            <p:nvPr/>
          </p:nvSpPr>
          <p:spPr>
            <a:xfrm>
              <a:off x="31561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11"/>
            <p:cNvSpPr/>
            <p:nvPr/>
          </p:nvSpPr>
          <p:spPr>
            <a:xfrm>
              <a:off x="32478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11"/>
            <p:cNvSpPr/>
            <p:nvPr/>
          </p:nvSpPr>
          <p:spPr>
            <a:xfrm>
              <a:off x="333985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11"/>
            <p:cNvSpPr/>
            <p:nvPr/>
          </p:nvSpPr>
          <p:spPr>
            <a:xfrm>
              <a:off x="343157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11"/>
            <p:cNvSpPr/>
            <p:nvPr/>
          </p:nvSpPr>
          <p:spPr>
            <a:xfrm>
              <a:off x="35235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11"/>
            <p:cNvSpPr/>
            <p:nvPr/>
          </p:nvSpPr>
          <p:spPr>
            <a:xfrm>
              <a:off x="6764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11"/>
            <p:cNvSpPr/>
            <p:nvPr/>
          </p:nvSpPr>
          <p:spPr>
            <a:xfrm>
              <a:off x="76832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11"/>
            <p:cNvSpPr/>
            <p:nvPr/>
          </p:nvSpPr>
          <p:spPr>
            <a:xfrm>
              <a:off x="860125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11"/>
            <p:cNvSpPr/>
            <p:nvPr/>
          </p:nvSpPr>
          <p:spPr>
            <a:xfrm>
              <a:off x="9518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11"/>
            <p:cNvSpPr/>
            <p:nvPr/>
          </p:nvSpPr>
          <p:spPr>
            <a:xfrm>
              <a:off x="104382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11"/>
            <p:cNvSpPr/>
            <p:nvPr/>
          </p:nvSpPr>
          <p:spPr>
            <a:xfrm>
              <a:off x="11355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11"/>
            <p:cNvSpPr/>
            <p:nvPr/>
          </p:nvSpPr>
          <p:spPr>
            <a:xfrm>
              <a:off x="1227500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11"/>
            <p:cNvSpPr/>
            <p:nvPr/>
          </p:nvSpPr>
          <p:spPr>
            <a:xfrm>
              <a:off x="131927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11"/>
            <p:cNvSpPr/>
            <p:nvPr/>
          </p:nvSpPr>
          <p:spPr>
            <a:xfrm>
              <a:off x="1411200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11"/>
            <p:cNvSpPr/>
            <p:nvPr/>
          </p:nvSpPr>
          <p:spPr>
            <a:xfrm>
              <a:off x="150300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11"/>
            <p:cNvSpPr/>
            <p:nvPr/>
          </p:nvSpPr>
          <p:spPr>
            <a:xfrm>
              <a:off x="15947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11"/>
            <p:cNvSpPr/>
            <p:nvPr/>
          </p:nvSpPr>
          <p:spPr>
            <a:xfrm>
              <a:off x="16866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11"/>
            <p:cNvSpPr/>
            <p:nvPr/>
          </p:nvSpPr>
          <p:spPr>
            <a:xfrm>
              <a:off x="17784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11"/>
            <p:cNvSpPr/>
            <p:nvPr/>
          </p:nvSpPr>
          <p:spPr>
            <a:xfrm>
              <a:off x="187037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11"/>
            <p:cNvSpPr/>
            <p:nvPr/>
          </p:nvSpPr>
          <p:spPr>
            <a:xfrm>
              <a:off x="19621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11"/>
            <p:cNvSpPr/>
            <p:nvPr/>
          </p:nvSpPr>
          <p:spPr>
            <a:xfrm>
              <a:off x="2054075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11"/>
            <p:cNvSpPr/>
            <p:nvPr/>
          </p:nvSpPr>
          <p:spPr>
            <a:xfrm>
              <a:off x="21458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11"/>
            <p:cNvSpPr/>
            <p:nvPr/>
          </p:nvSpPr>
          <p:spPr>
            <a:xfrm>
              <a:off x="2237800" y="42285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11"/>
            <p:cNvSpPr/>
            <p:nvPr/>
          </p:nvSpPr>
          <p:spPr>
            <a:xfrm>
              <a:off x="23295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11"/>
            <p:cNvSpPr/>
            <p:nvPr/>
          </p:nvSpPr>
          <p:spPr>
            <a:xfrm>
              <a:off x="242132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11"/>
            <p:cNvSpPr/>
            <p:nvPr/>
          </p:nvSpPr>
          <p:spPr>
            <a:xfrm>
              <a:off x="25132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11"/>
            <p:cNvSpPr/>
            <p:nvPr/>
          </p:nvSpPr>
          <p:spPr>
            <a:xfrm>
              <a:off x="260500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11"/>
            <p:cNvSpPr/>
            <p:nvPr/>
          </p:nvSpPr>
          <p:spPr>
            <a:xfrm>
              <a:off x="26969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11"/>
            <p:cNvSpPr/>
            <p:nvPr/>
          </p:nvSpPr>
          <p:spPr>
            <a:xfrm>
              <a:off x="27887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11"/>
            <p:cNvSpPr/>
            <p:nvPr/>
          </p:nvSpPr>
          <p:spPr>
            <a:xfrm>
              <a:off x="28806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11"/>
            <p:cNvSpPr/>
            <p:nvPr/>
          </p:nvSpPr>
          <p:spPr>
            <a:xfrm>
              <a:off x="297242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11"/>
            <p:cNvSpPr/>
            <p:nvPr/>
          </p:nvSpPr>
          <p:spPr>
            <a:xfrm>
              <a:off x="30643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11"/>
            <p:cNvSpPr/>
            <p:nvPr/>
          </p:nvSpPr>
          <p:spPr>
            <a:xfrm>
              <a:off x="31561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11"/>
            <p:cNvSpPr/>
            <p:nvPr/>
          </p:nvSpPr>
          <p:spPr>
            <a:xfrm>
              <a:off x="32478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11"/>
            <p:cNvSpPr/>
            <p:nvPr/>
          </p:nvSpPr>
          <p:spPr>
            <a:xfrm>
              <a:off x="333985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11"/>
            <p:cNvSpPr/>
            <p:nvPr/>
          </p:nvSpPr>
          <p:spPr>
            <a:xfrm>
              <a:off x="343157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11"/>
            <p:cNvSpPr/>
            <p:nvPr/>
          </p:nvSpPr>
          <p:spPr>
            <a:xfrm>
              <a:off x="35235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11"/>
            <p:cNvSpPr/>
            <p:nvPr/>
          </p:nvSpPr>
          <p:spPr>
            <a:xfrm>
              <a:off x="6764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11"/>
            <p:cNvSpPr/>
            <p:nvPr/>
          </p:nvSpPr>
          <p:spPr>
            <a:xfrm>
              <a:off x="76832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11"/>
            <p:cNvSpPr/>
            <p:nvPr/>
          </p:nvSpPr>
          <p:spPr>
            <a:xfrm>
              <a:off x="860125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11"/>
            <p:cNvSpPr/>
            <p:nvPr/>
          </p:nvSpPr>
          <p:spPr>
            <a:xfrm>
              <a:off x="9518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11"/>
            <p:cNvSpPr/>
            <p:nvPr/>
          </p:nvSpPr>
          <p:spPr>
            <a:xfrm>
              <a:off x="104382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11"/>
            <p:cNvSpPr/>
            <p:nvPr/>
          </p:nvSpPr>
          <p:spPr>
            <a:xfrm>
              <a:off x="11355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11"/>
            <p:cNvSpPr/>
            <p:nvPr/>
          </p:nvSpPr>
          <p:spPr>
            <a:xfrm>
              <a:off x="1227500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11"/>
            <p:cNvSpPr/>
            <p:nvPr/>
          </p:nvSpPr>
          <p:spPr>
            <a:xfrm>
              <a:off x="131927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11"/>
            <p:cNvSpPr/>
            <p:nvPr/>
          </p:nvSpPr>
          <p:spPr>
            <a:xfrm>
              <a:off x="1411200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11"/>
            <p:cNvSpPr/>
            <p:nvPr/>
          </p:nvSpPr>
          <p:spPr>
            <a:xfrm>
              <a:off x="150300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11"/>
            <p:cNvSpPr/>
            <p:nvPr/>
          </p:nvSpPr>
          <p:spPr>
            <a:xfrm>
              <a:off x="15947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11"/>
            <p:cNvSpPr/>
            <p:nvPr/>
          </p:nvSpPr>
          <p:spPr>
            <a:xfrm>
              <a:off x="16866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11"/>
            <p:cNvSpPr/>
            <p:nvPr/>
          </p:nvSpPr>
          <p:spPr>
            <a:xfrm>
              <a:off x="17784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11"/>
            <p:cNvSpPr/>
            <p:nvPr/>
          </p:nvSpPr>
          <p:spPr>
            <a:xfrm>
              <a:off x="187037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11"/>
            <p:cNvSpPr/>
            <p:nvPr/>
          </p:nvSpPr>
          <p:spPr>
            <a:xfrm>
              <a:off x="19621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11"/>
            <p:cNvSpPr/>
            <p:nvPr/>
          </p:nvSpPr>
          <p:spPr>
            <a:xfrm>
              <a:off x="2054075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11"/>
            <p:cNvSpPr/>
            <p:nvPr/>
          </p:nvSpPr>
          <p:spPr>
            <a:xfrm>
              <a:off x="21458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11"/>
            <p:cNvSpPr/>
            <p:nvPr/>
          </p:nvSpPr>
          <p:spPr>
            <a:xfrm>
              <a:off x="2237800" y="432045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11"/>
            <p:cNvSpPr/>
            <p:nvPr/>
          </p:nvSpPr>
          <p:spPr>
            <a:xfrm>
              <a:off x="23295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11"/>
            <p:cNvSpPr/>
            <p:nvPr/>
          </p:nvSpPr>
          <p:spPr>
            <a:xfrm>
              <a:off x="242132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11"/>
            <p:cNvSpPr/>
            <p:nvPr/>
          </p:nvSpPr>
          <p:spPr>
            <a:xfrm>
              <a:off x="25132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11"/>
            <p:cNvSpPr/>
            <p:nvPr/>
          </p:nvSpPr>
          <p:spPr>
            <a:xfrm>
              <a:off x="260500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11"/>
            <p:cNvSpPr/>
            <p:nvPr/>
          </p:nvSpPr>
          <p:spPr>
            <a:xfrm>
              <a:off x="26969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11"/>
            <p:cNvSpPr/>
            <p:nvPr/>
          </p:nvSpPr>
          <p:spPr>
            <a:xfrm>
              <a:off x="27887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11"/>
            <p:cNvSpPr/>
            <p:nvPr/>
          </p:nvSpPr>
          <p:spPr>
            <a:xfrm>
              <a:off x="28806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11"/>
            <p:cNvSpPr/>
            <p:nvPr/>
          </p:nvSpPr>
          <p:spPr>
            <a:xfrm>
              <a:off x="297242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11"/>
            <p:cNvSpPr/>
            <p:nvPr/>
          </p:nvSpPr>
          <p:spPr>
            <a:xfrm>
              <a:off x="30643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11"/>
            <p:cNvSpPr/>
            <p:nvPr/>
          </p:nvSpPr>
          <p:spPr>
            <a:xfrm>
              <a:off x="31561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11"/>
            <p:cNvSpPr/>
            <p:nvPr/>
          </p:nvSpPr>
          <p:spPr>
            <a:xfrm>
              <a:off x="32478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11"/>
            <p:cNvSpPr/>
            <p:nvPr/>
          </p:nvSpPr>
          <p:spPr>
            <a:xfrm>
              <a:off x="333985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11"/>
            <p:cNvSpPr/>
            <p:nvPr/>
          </p:nvSpPr>
          <p:spPr>
            <a:xfrm>
              <a:off x="343157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11"/>
            <p:cNvSpPr/>
            <p:nvPr/>
          </p:nvSpPr>
          <p:spPr>
            <a:xfrm>
              <a:off x="35235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11"/>
            <p:cNvSpPr/>
            <p:nvPr/>
          </p:nvSpPr>
          <p:spPr>
            <a:xfrm>
              <a:off x="6764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11"/>
            <p:cNvSpPr/>
            <p:nvPr/>
          </p:nvSpPr>
          <p:spPr>
            <a:xfrm>
              <a:off x="76832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11"/>
            <p:cNvSpPr/>
            <p:nvPr/>
          </p:nvSpPr>
          <p:spPr>
            <a:xfrm>
              <a:off x="860125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11"/>
            <p:cNvSpPr/>
            <p:nvPr/>
          </p:nvSpPr>
          <p:spPr>
            <a:xfrm>
              <a:off x="9518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11"/>
            <p:cNvSpPr/>
            <p:nvPr/>
          </p:nvSpPr>
          <p:spPr>
            <a:xfrm>
              <a:off x="104382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11"/>
            <p:cNvSpPr/>
            <p:nvPr/>
          </p:nvSpPr>
          <p:spPr>
            <a:xfrm>
              <a:off x="11355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11"/>
            <p:cNvSpPr/>
            <p:nvPr/>
          </p:nvSpPr>
          <p:spPr>
            <a:xfrm>
              <a:off x="1227500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11"/>
            <p:cNvSpPr/>
            <p:nvPr/>
          </p:nvSpPr>
          <p:spPr>
            <a:xfrm>
              <a:off x="131927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11"/>
            <p:cNvSpPr/>
            <p:nvPr/>
          </p:nvSpPr>
          <p:spPr>
            <a:xfrm>
              <a:off x="1411200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11"/>
            <p:cNvSpPr/>
            <p:nvPr/>
          </p:nvSpPr>
          <p:spPr>
            <a:xfrm>
              <a:off x="150300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11"/>
            <p:cNvSpPr/>
            <p:nvPr/>
          </p:nvSpPr>
          <p:spPr>
            <a:xfrm>
              <a:off x="15947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11"/>
            <p:cNvSpPr/>
            <p:nvPr/>
          </p:nvSpPr>
          <p:spPr>
            <a:xfrm>
              <a:off x="16866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11"/>
            <p:cNvSpPr/>
            <p:nvPr/>
          </p:nvSpPr>
          <p:spPr>
            <a:xfrm>
              <a:off x="17784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11"/>
            <p:cNvSpPr/>
            <p:nvPr/>
          </p:nvSpPr>
          <p:spPr>
            <a:xfrm>
              <a:off x="187037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11"/>
            <p:cNvSpPr/>
            <p:nvPr/>
          </p:nvSpPr>
          <p:spPr>
            <a:xfrm>
              <a:off x="19621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11"/>
            <p:cNvSpPr/>
            <p:nvPr/>
          </p:nvSpPr>
          <p:spPr>
            <a:xfrm>
              <a:off x="2054075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11"/>
            <p:cNvSpPr/>
            <p:nvPr/>
          </p:nvSpPr>
          <p:spPr>
            <a:xfrm>
              <a:off x="21458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11"/>
            <p:cNvSpPr/>
            <p:nvPr/>
          </p:nvSpPr>
          <p:spPr>
            <a:xfrm>
              <a:off x="2237800" y="44122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11"/>
            <p:cNvSpPr/>
            <p:nvPr/>
          </p:nvSpPr>
          <p:spPr>
            <a:xfrm>
              <a:off x="23295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11"/>
            <p:cNvSpPr/>
            <p:nvPr/>
          </p:nvSpPr>
          <p:spPr>
            <a:xfrm>
              <a:off x="242132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11"/>
            <p:cNvSpPr/>
            <p:nvPr/>
          </p:nvSpPr>
          <p:spPr>
            <a:xfrm>
              <a:off x="25132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11"/>
            <p:cNvSpPr/>
            <p:nvPr/>
          </p:nvSpPr>
          <p:spPr>
            <a:xfrm>
              <a:off x="260500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11"/>
            <p:cNvSpPr/>
            <p:nvPr/>
          </p:nvSpPr>
          <p:spPr>
            <a:xfrm>
              <a:off x="26969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11"/>
            <p:cNvSpPr/>
            <p:nvPr/>
          </p:nvSpPr>
          <p:spPr>
            <a:xfrm>
              <a:off x="27887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11"/>
            <p:cNvSpPr/>
            <p:nvPr/>
          </p:nvSpPr>
          <p:spPr>
            <a:xfrm>
              <a:off x="28806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11"/>
            <p:cNvSpPr/>
            <p:nvPr/>
          </p:nvSpPr>
          <p:spPr>
            <a:xfrm>
              <a:off x="297242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11"/>
            <p:cNvSpPr/>
            <p:nvPr/>
          </p:nvSpPr>
          <p:spPr>
            <a:xfrm>
              <a:off x="30643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11"/>
            <p:cNvSpPr/>
            <p:nvPr/>
          </p:nvSpPr>
          <p:spPr>
            <a:xfrm>
              <a:off x="31561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11"/>
            <p:cNvSpPr/>
            <p:nvPr/>
          </p:nvSpPr>
          <p:spPr>
            <a:xfrm>
              <a:off x="32478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11"/>
            <p:cNvSpPr/>
            <p:nvPr/>
          </p:nvSpPr>
          <p:spPr>
            <a:xfrm>
              <a:off x="333985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11"/>
            <p:cNvSpPr/>
            <p:nvPr/>
          </p:nvSpPr>
          <p:spPr>
            <a:xfrm>
              <a:off x="343157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11"/>
            <p:cNvSpPr/>
            <p:nvPr/>
          </p:nvSpPr>
          <p:spPr>
            <a:xfrm>
              <a:off x="35235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11"/>
            <p:cNvSpPr/>
            <p:nvPr/>
          </p:nvSpPr>
          <p:spPr>
            <a:xfrm>
              <a:off x="6764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11"/>
            <p:cNvSpPr/>
            <p:nvPr/>
          </p:nvSpPr>
          <p:spPr>
            <a:xfrm>
              <a:off x="76832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11"/>
            <p:cNvSpPr/>
            <p:nvPr/>
          </p:nvSpPr>
          <p:spPr>
            <a:xfrm>
              <a:off x="860125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11"/>
            <p:cNvSpPr/>
            <p:nvPr/>
          </p:nvSpPr>
          <p:spPr>
            <a:xfrm>
              <a:off x="9518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11"/>
            <p:cNvSpPr/>
            <p:nvPr/>
          </p:nvSpPr>
          <p:spPr>
            <a:xfrm>
              <a:off x="104382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11"/>
            <p:cNvSpPr/>
            <p:nvPr/>
          </p:nvSpPr>
          <p:spPr>
            <a:xfrm>
              <a:off x="11355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11"/>
            <p:cNvSpPr/>
            <p:nvPr/>
          </p:nvSpPr>
          <p:spPr>
            <a:xfrm>
              <a:off x="1227500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1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11"/>
            <p:cNvSpPr/>
            <p:nvPr/>
          </p:nvSpPr>
          <p:spPr>
            <a:xfrm>
              <a:off x="131927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11"/>
            <p:cNvSpPr/>
            <p:nvPr/>
          </p:nvSpPr>
          <p:spPr>
            <a:xfrm>
              <a:off x="1411200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11"/>
            <p:cNvSpPr/>
            <p:nvPr/>
          </p:nvSpPr>
          <p:spPr>
            <a:xfrm>
              <a:off x="150300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0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11"/>
            <p:cNvSpPr/>
            <p:nvPr/>
          </p:nvSpPr>
          <p:spPr>
            <a:xfrm>
              <a:off x="15947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94" y="503"/>
                    <a:pt x="503" y="395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11"/>
            <p:cNvSpPr/>
            <p:nvPr/>
          </p:nvSpPr>
          <p:spPr>
            <a:xfrm>
              <a:off x="16866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11"/>
            <p:cNvSpPr/>
            <p:nvPr/>
          </p:nvSpPr>
          <p:spPr>
            <a:xfrm>
              <a:off x="17784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11"/>
            <p:cNvSpPr/>
            <p:nvPr/>
          </p:nvSpPr>
          <p:spPr>
            <a:xfrm>
              <a:off x="187037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11"/>
            <p:cNvSpPr/>
            <p:nvPr/>
          </p:nvSpPr>
          <p:spPr>
            <a:xfrm>
              <a:off x="19621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88" y="503"/>
                    <a:pt x="502" y="395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11"/>
            <p:cNvSpPr/>
            <p:nvPr/>
          </p:nvSpPr>
          <p:spPr>
            <a:xfrm>
              <a:off x="2054075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52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11"/>
            <p:cNvSpPr/>
            <p:nvPr/>
          </p:nvSpPr>
          <p:spPr>
            <a:xfrm>
              <a:off x="21458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11"/>
            <p:cNvSpPr/>
            <p:nvPr/>
          </p:nvSpPr>
          <p:spPr>
            <a:xfrm>
              <a:off x="2237800" y="45039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4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11"/>
            <p:cNvSpPr/>
            <p:nvPr/>
          </p:nvSpPr>
          <p:spPr>
            <a:xfrm>
              <a:off x="23295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2" y="395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11"/>
            <p:cNvSpPr/>
            <p:nvPr/>
          </p:nvSpPr>
          <p:spPr>
            <a:xfrm>
              <a:off x="242132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95" y="503"/>
                    <a:pt x="501" y="395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11"/>
            <p:cNvSpPr/>
            <p:nvPr/>
          </p:nvSpPr>
          <p:spPr>
            <a:xfrm>
              <a:off x="25132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11"/>
            <p:cNvSpPr/>
            <p:nvPr/>
          </p:nvSpPr>
          <p:spPr>
            <a:xfrm>
              <a:off x="260500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11"/>
            <p:cNvSpPr/>
            <p:nvPr/>
          </p:nvSpPr>
          <p:spPr>
            <a:xfrm>
              <a:off x="26969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95"/>
                    <a:pt x="108" y="503"/>
                    <a:pt x="252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11"/>
            <p:cNvSpPr/>
            <p:nvPr/>
          </p:nvSpPr>
          <p:spPr>
            <a:xfrm>
              <a:off x="27887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11"/>
            <p:cNvSpPr/>
            <p:nvPr/>
          </p:nvSpPr>
          <p:spPr>
            <a:xfrm>
              <a:off x="28806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3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11"/>
            <p:cNvSpPr/>
            <p:nvPr/>
          </p:nvSpPr>
          <p:spPr>
            <a:xfrm>
              <a:off x="297242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11"/>
            <p:cNvSpPr/>
            <p:nvPr/>
          </p:nvSpPr>
          <p:spPr>
            <a:xfrm>
              <a:off x="30643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95"/>
                    <a:pt x="107" y="503"/>
                    <a:pt x="243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11"/>
            <p:cNvSpPr/>
            <p:nvPr/>
          </p:nvSpPr>
          <p:spPr>
            <a:xfrm>
              <a:off x="31561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11"/>
            <p:cNvSpPr/>
            <p:nvPr/>
          </p:nvSpPr>
          <p:spPr>
            <a:xfrm>
              <a:off x="32478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11"/>
            <p:cNvSpPr/>
            <p:nvPr/>
          </p:nvSpPr>
          <p:spPr>
            <a:xfrm>
              <a:off x="333985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11"/>
            <p:cNvSpPr/>
            <p:nvPr/>
          </p:nvSpPr>
          <p:spPr>
            <a:xfrm>
              <a:off x="343157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11"/>
            <p:cNvSpPr/>
            <p:nvPr/>
          </p:nvSpPr>
          <p:spPr>
            <a:xfrm>
              <a:off x="35235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11"/>
            <p:cNvSpPr/>
            <p:nvPr/>
          </p:nvSpPr>
          <p:spPr>
            <a:xfrm>
              <a:off x="6764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11"/>
            <p:cNvSpPr/>
            <p:nvPr/>
          </p:nvSpPr>
          <p:spPr>
            <a:xfrm>
              <a:off x="76832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11"/>
            <p:cNvSpPr/>
            <p:nvPr/>
          </p:nvSpPr>
          <p:spPr>
            <a:xfrm>
              <a:off x="860125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11"/>
            <p:cNvSpPr/>
            <p:nvPr/>
          </p:nvSpPr>
          <p:spPr>
            <a:xfrm>
              <a:off x="9518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11"/>
            <p:cNvSpPr/>
            <p:nvPr/>
          </p:nvSpPr>
          <p:spPr>
            <a:xfrm>
              <a:off x="104382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11"/>
            <p:cNvSpPr/>
            <p:nvPr/>
          </p:nvSpPr>
          <p:spPr>
            <a:xfrm>
              <a:off x="11355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11"/>
            <p:cNvSpPr/>
            <p:nvPr/>
          </p:nvSpPr>
          <p:spPr>
            <a:xfrm>
              <a:off x="1227500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11"/>
            <p:cNvSpPr/>
            <p:nvPr/>
          </p:nvSpPr>
          <p:spPr>
            <a:xfrm>
              <a:off x="131927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11"/>
            <p:cNvSpPr/>
            <p:nvPr/>
          </p:nvSpPr>
          <p:spPr>
            <a:xfrm>
              <a:off x="1411200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11"/>
            <p:cNvSpPr/>
            <p:nvPr/>
          </p:nvSpPr>
          <p:spPr>
            <a:xfrm>
              <a:off x="150300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11"/>
            <p:cNvSpPr/>
            <p:nvPr/>
          </p:nvSpPr>
          <p:spPr>
            <a:xfrm>
              <a:off x="15947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11"/>
            <p:cNvSpPr/>
            <p:nvPr/>
          </p:nvSpPr>
          <p:spPr>
            <a:xfrm>
              <a:off x="16866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11"/>
            <p:cNvSpPr/>
            <p:nvPr/>
          </p:nvSpPr>
          <p:spPr>
            <a:xfrm>
              <a:off x="17784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11"/>
            <p:cNvSpPr/>
            <p:nvPr/>
          </p:nvSpPr>
          <p:spPr>
            <a:xfrm>
              <a:off x="187037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11"/>
            <p:cNvSpPr/>
            <p:nvPr/>
          </p:nvSpPr>
          <p:spPr>
            <a:xfrm>
              <a:off x="19621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11"/>
            <p:cNvSpPr/>
            <p:nvPr/>
          </p:nvSpPr>
          <p:spPr>
            <a:xfrm>
              <a:off x="2054075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11"/>
            <p:cNvSpPr/>
            <p:nvPr/>
          </p:nvSpPr>
          <p:spPr>
            <a:xfrm>
              <a:off x="21458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11"/>
            <p:cNvSpPr/>
            <p:nvPr/>
          </p:nvSpPr>
          <p:spPr>
            <a:xfrm>
              <a:off x="2237800" y="4595950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11"/>
            <p:cNvSpPr/>
            <p:nvPr/>
          </p:nvSpPr>
          <p:spPr>
            <a:xfrm>
              <a:off x="23295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11"/>
            <p:cNvSpPr/>
            <p:nvPr/>
          </p:nvSpPr>
          <p:spPr>
            <a:xfrm>
              <a:off x="242132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11"/>
            <p:cNvSpPr/>
            <p:nvPr/>
          </p:nvSpPr>
          <p:spPr>
            <a:xfrm>
              <a:off x="25132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11"/>
            <p:cNvSpPr/>
            <p:nvPr/>
          </p:nvSpPr>
          <p:spPr>
            <a:xfrm>
              <a:off x="260500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11"/>
            <p:cNvSpPr/>
            <p:nvPr/>
          </p:nvSpPr>
          <p:spPr>
            <a:xfrm>
              <a:off x="26969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11"/>
            <p:cNvSpPr/>
            <p:nvPr/>
          </p:nvSpPr>
          <p:spPr>
            <a:xfrm>
              <a:off x="27887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11"/>
            <p:cNvSpPr/>
            <p:nvPr/>
          </p:nvSpPr>
          <p:spPr>
            <a:xfrm>
              <a:off x="28806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11"/>
            <p:cNvSpPr/>
            <p:nvPr/>
          </p:nvSpPr>
          <p:spPr>
            <a:xfrm>
              <a:off x="297242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11"/>
            <p:cNvSpPr/>
            <p:nvPr/>
          </p:nvSpPr>
          <p:spPr>
            <a:xfrm>
              <a:off x="30643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11"/>
            <p:cNvSpPr/>
            <p:nvPr/>
          </p:nvSpPr>
          <p:spPr>
            <a:xfrm>
              <a:off x="31561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11"/>
            <p:cNvSpPr/>
            <p:nvPr/>
          </p:nvSpPr>
          <p:spPr>
            <a:xfrm>
              <a:off x="32478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11"/>
            <p:cNvSpPr/>
            <p:nvPr/>
          </p:nvSpPr>
          <p:spPr>
            <a:xfrm>
              <a:off x="333985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11"/>
            <p:cNvSpPr/>
            <p:nvPr/>
          </p:nvSpPr>
          <p:spPr>
            <a:xfrm>
              <a:off x="343157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11"/>
            <p:cNvSpPr/>
            <p:nvPr/>
          </p:nvSpPr>
          <p:spPr>
            <a:xfrm>
              <a:off x="35235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11"/>
            <p:cNvSpPr/>
            <p:nvPr/>
          </p:nvSpPr>
          <p:spPr>
            <a:xfrm>
              <a:off x="6764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11"/>
            <p:cNvSpPr/>
            <p:nvPr/>
          </p:nvSpPr>
          <p:spPr>
            <a:xfrm>
              <a:off x="76832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11"/>
            <p:cNvSpPr/>
            <p:nvPr/>
          </p:nvSpPr>
          <p:spPr>
            <a:xfrm>
              <a:off x="860125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11"/>
            <p:cNvSpPr/>
            <p:nvPr/>
          </p:nvSpPr>
          <p:spPr>
            <a:xfrm>
              <a:off x="9518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11"/>
            <p:cNvSpPr/>
            <p:nvPr/>
          </p:nvSpPr>
          <p:spPr>
            <a:xfrm>
              <a:off x="104382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11"/>
            <p:cNvSpPr/>
            <p:nvPr/>
          </p:nvSpPr>
          <p:spPr>
            <a:xfrm>
              <a:off x="11355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11"/>
            <p:cNvSpPr/>
            <p:nvPr/>
          </p:nvSpPr>
          <p:spPr>
            <a:xfrm>
              <a:off x="1227500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11"/>
            <p:cNvSpPr/>
            <p:nvPr/>
          </p:nvSpPr>
          <p:spPr>
            <a:xfrm>
              <a:off x="131927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11"/>
            <p:cNvSpPr/>
            <p:nvPr/>
          </p:nvSpPr>
          <p:spPr>
            <a:xfrm>
              <a:off x="1411200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11"/>
            <p:cNvSpPr/>
            <p:nvPr/>
          </p:nvSpPr>
          <p:spPr>
            <a:xfrm>
              <a:off x="150300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11"/>
            <p:cNvSpPr/>
            <p:nvPr/>
          </p:nvSpPr>
          <p:spPr>
            <a:xfrm>
              <a:off x="15947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11"/>
            <p:cNvSpPr/>
            <p:nvPr/>
          </p:nvSpPr>
          <p:spPr>
            <a:xfrm>
              <a:off x="16866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11"/>
            <p:cNvSpPr/>
            <p:nvPr/>
          </p:nvSpPr>
          <p:spPr>
            <a:xfrm>
              <a:off x="17784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11"/>
            <p:cNvSpPr/>
            <p:nvPr/>
          </p:nvSpPr>
          <p:spPr>
            <a:xfrm>
              <a:off x="187037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11"/>
            <p:cNvSpPr/>
            <p:nvPr/>
          </p:nvSpPr>
          <p:spPr>
            <a:xfrm>
              <a:off x="19621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11"/>
            <p:cNvSpPr/>
            <p:nvPr/>
          </p:nvSpPr>
          <p:spPr>
            <a:xfrm>
              <a:off x="2054075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11"/>
            <p:cNvSpPr/>
            <p:nvPr/>
          </p:nvSpPr>
          <p:spPr>
            <a:xfrm>
              <a:off x="21458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11"/>
            <p:cNvSpPr/>
            <p:nvPr/>
          </p:nvSpPr>
          <p:spPr>
            <a:xfrm>
              <a:off x="2237800" y="46877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11"/>
            <p:cNvSpPr/>
            <p:nvPr/>
          </p:nvSpPr>
          <p:spPr>
            <a:xfrm>
              <a:off x="23295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11"/>
            <p:cNvSpPr/>
            <p:nvPr/>
          </p:nvSpPr>
          <p:spPr>
            <a:xfrm>
              <a:off x="242132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11"/>
            <p:cNvSpPr/>
            <p:nvPr/>
          </p:nvSpPr>
          <p:spPr>
            <a:xfrm>
              <a:off x="25132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11"/>
            <p:cNvSpPr/>
            <p:nvPr/>
          </p:nvSpPr>
          <p:spPr>
            <a:xfrm>
              <a:off x="260500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11"/>
            <p:cNvSpPr/>
            <p:nvPr/>
          </p:nvSpPr>
          <p:spPr>
            <a:xfrm>
              <a:off x="26969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11"/>
            <p:cNvSpPr/>
            <p:nvPr/>
          </p:nvSpPr>
          <p:spPr>
            <a:xfrm>
              <a:off x="27887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11"/>
            <p:cNvSpPr/>
            <p:nvPr/>
          </p:nvSpPr>
          <p:spPr>
            <a:xfrm>
              <a:off x="28806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11"/>
            <p:cNvSpPr/>
            <p:nvPr/>
          </p:nvSpPr>
          <p:spPr>
            <a:xfrm>
              <a:off x="297242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11"/>
            <p:cNvSpPr/>
            <p:nvPr/>
          </p:nvSpPr>
          <p:spPr>
            <a:xfrm>
              <a:off x="30643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11"/>
            <p:cNvSpPr/>
            <p:nvPr/>
          </p:nvSpPr>
          <p:spPr>
            <a:xfrm>
              <a:off x="31561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11"/>
            <p:cNvSpPr/>
            <p:nvPr/>
          </p:nvSpPr>
          <p:spPr>
            <a:xfrm>
              <a:off x="32478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11"/>
            <p:cNvSpPr/>
            <p:nvPr/>
          </p:nvSpPr>
          <p:spPr>
            <a:xfrm>
              <a:off x="333985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11"/>
            <p:cNvSpPr/>
            <p:nvPr/>
          </p:nvSpPr>
          <p:spPr>
            <a:xfrm>
              <a:off x="343157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11"/>
            <p:cNvSpPr/>
            <p:nvPr/>
          </p:nvSpPr>
          <p:spPr>
            <a:xfrm>
              <a:off x="35235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11"/>
            <p:cNvSpPr/>
            <p:nvPr/>
          </p:nvSpPr>
          <p:spPr>
            <a:xfrm>
              <a:off x="6764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11"/>
            <p:cNvSpPr/>
            <p:nvPr/>
          </p:nvSpPr>
          <p:spPr>
            <a:xfrm>
              <a:off x="76832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11"/>
            <p:cNvSpPr/>
            <p:nvPr/>
          </p:nvSpPr>
          <p:spPr>
            <a:xfrm>
              <a:off x="860125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11"/>
            <p:cNvSpPr/>
            <p:nvPr/>
          </p:nvSpPr>
          <p:spPr>
            <a:xfrm>
              <a:off x="9518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11"/>
            <p:cNvSpPr/>
            <p:nvPr/>
          </p:nvSpPr>
          <p:spPr>
            <a:xfrm>
              <a:off x="104382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11"/>
            <p:cNvSpPr/>
            <p:nvPr/>
          </p:nvSpPr>
          <p:spPr>
            <a:xfrm>
              <a:off x="11355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11"/>
            <p:cNvSpPr/>
            <p:nvPr/>
          </p:nvSpPr>
          <p:spPr>
            <a:xfrm>
              <a:off x="1227500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11"/>
            <p:cNvSpPr/>
            <p:nvPr/>
          </p:nvSpPr>
          <p:spPr>
            <a:xfrm>
              <a:off x="131927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11"/>
            <p:cNvSpPr/>
            <p:nvPr/>
          </p:nvSpPr>
          <p:spPr>
            <a:xfrm>
              <a:off x="1411200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11"/>
            <p:cNvSpPr/>
            <p:nvPr/>
          </p:nvSpPr>
          <p:spPr>
            <a:xfrm>
              <a:off x="150300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11"/>
            <p:cNvSpPr/>
            <p:nvPr/>
          </p:nvSpPr>
          <p:spPr>
            <a:xfrm>
              <a:off x="15947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8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11"/>
            <p:cNvSpPr/>
            <p:nvPr/>
          </p:nvSpPr>
          <p:spPr>
            <a:xfrm>
              <a:off x="16866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11"/>
            <p:cNvSpPr/>
            <p:nvPr/>
          </p:nvSpPr>
          <p:spPr>
            <a:xfrm>
              <a:off x="17784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11"/>
            <p:cNvSpPr/>
            <p:nvPr/>
          </p:nvSpPr>
          <p:spPr>
            <a:xfrm>
              <a:off x="187037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11"/>
            <p:cNvSpPr/>
            <p:nvPr/>
          </p:nvSpPr>
          <p:spPr>
            <a:xfrm>
              <a:off x="19621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11"/>
            <p:cNvSpPr/>
            <p:nvPr/>
          </p:nvSpPr>
          <p:spPr>
            <a:xfrm>
              <a:off x="2054075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11"/>
            <p:cNvSpPr/>
            <p:nvPr/>
          </p:nvSpPr>
          <p:spPr>
            <a:xfrm>
              <a:off x="21458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11"/>
            <p:cNvSpPr/>
            <p:nvPr/>
          </p:nvSpPr>
          <p:spPr>
            <a:xfrm>
              <a:off x="2237800" y="47796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11"/>
            <p:cNvSpPr/>
            <p:nvPr/>
          </p:nvSpPr>
          <p:spPr>
            <a:xfrm>
              <a:off x="23295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11"/>
            <p:cNvSpPr/>
            <p:nvPr/>
          </p:nvSpPr>
          <p:spPr>
            <a:xfrm>
              <a:off x="242132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8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11"/>
            <p:cNvSpPr/>
            <p:nvPr/>
          </p:nvSpPr>
          <p:spPr>
            <a:xfrm>
              <a:off x="25132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11"/>
            <p:cNvSpPr/>
            <p:nvPr/>
          </p:nvSpPr>
          <p:spPr>
            <a:xfrm>
              <a:off x="260500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11"/>
            <p:cNvSpPr/>
            <p:nvPr/>
          </p:nvSpPr>
          <p:spPr>
            <a:xfrm>
              <a:off x="26969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8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11"/>
            <p:cNvSpPr/>
            <p:nvPr/>
          </p:nvSpPr>
          <p:spPr>
            <a:xfrm>
              <a:off x="27887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11"/>
            <p:cNvSpPr/>
            <p:nvPr/>
          </p:nvSpPr>
          <p:spPr>
            <a:xfrm>
              <a:off x="28806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11"/>
            <p:cNvSpPr/>
            <p:nvPr/>
          </p:nvSpPr>
          <p:spPr>
            <a:xfrm>
              <a:off x="297242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11"/>
            <p:cNvSpPr/>
            <p:nvPr/>
          </p:nvSpPr>
          <p:spPr>
            <a:xfrm>
              <a:off x="30643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8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11"/>
            <p:cNvSpPr/>
            <p:nvPr/>
          </p:nvSpPr>
          <p:spPr>
            <a:xfrm>
              <a:off x="31561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11"/>
            <p:cNvSpPr/>
            <p:nvPr/>
          </p:nvSpPr>
          <p:spPr>
            <a:xfrm>
              <a:off x="32478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11"/>
            <p:cNvSpPr/>
            <p:nvPr/>
          </p:nvSpPr>
          <p:spPr>
            <a:xfrm>
              <a:off x="333985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11"/>
            <p:cNvSpPr/>
            <p:nvPr/>
          </p:nvSpPr>
          <p:spPr>
            <a:xfrm>
              <a:off x="343157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11"/>
            <p:cNvSpPr/>
            <p:nvPr/>
          </p:nvSpPr>
          <p:spPr>
            <a:xfrm>
              <a:off x="35235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11"/>
            <p:cNvSpPr/>
            <p:nvPr/>
          </p:nvSpPr>
          <p:spPr>
            <a:xfrm>
              <a:off x="6764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11"/>
            <p:cNvSpPr/>
            <p:nvPr/>
          </p:nvSpPr>
          <p:spPr>
            <a:xfrm>
              <a:off x="76832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11"/>
            <p:cNvSpPr/>
            <p:nvPr/>
          </p:nvSpPr>
          <p:spPr>
            <a:xfrm>
              <a:off x="860125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11"/>
            <p:cNvSpPr/>
            <p:nvPr/>
          </p:nvSpPr>
          <p:spPr>
            <a:xfrm>
              <a:off x="9518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11"/>
            <p:cNvSpPr/>
            <p:nvPr/>
          </p:nvSpPr>
          <p:spPr>
            <a:xfrm>
              <a:off x="104382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11"/>
            <p:cNvSpPr/>
            <p:nvPr/>
          </p:nvSpPr>
          <p:spPr>
            <a:xfrm>
              <a:off x="11355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11"/>
            <p:cNvSpPr/>
            <p:nvPr/>
          </p:nvSpPr>
          <p:spPr>
            <a:xfrm>
              <a:off x="1227500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11"/>
            <p:cNvSpPr/>
            <p:nvPr/>
          </p:nvSpPr>
          <p:spPr>
            <a:xfrm>
              <a:off x="131927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11"/>
            <p:cNvSpPr/>
            <p:nvPr/>
          </p:nvSpPr>
          <p:spPr>
            <a:xfrm>
              <a:off x="1411200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11"/>
            <p:cNvSpPr/>
            <p:nvPr/>
          </p:nvSpPr>
          <p:spPr>
            <a:xfrm>
              <a:off x="150300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11"/>
            <p:cNvSpPr/>
            <p:nvPr/>
          </p:nvSpPr>
          <p:spPr>
            <a:xfrm>
              <a:off x="15947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11"/>
            <p:cNvSpPr/>
            <p:nvPr/>
          </p:nvSpPr>
          <p:spPr>
            <a:xfrm>
              <a:off x="16866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11"/>
            <p:cNvSpPr/>
            <p:nvPr/>
          </p:nvSpPr>
          <p:spPr>
            <a:xfrm>
              <a:off x="17784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11"/>
            <p:cNvSpPr/>
            <p:nvPr/>
          </p:nvSpPr>
          <p:spPr>
            <a:xfrm>
              <a:off x="187037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11"/>
            <p:cNvSpPr/>
            <p:nvPr/>
          </p:nvSpPr>
          <p:spPr>
            <a:xfrm>
              <a:off x="19621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11"/>
            <p:cNvSpPr/>
            <p:nvPr/>
          </p:nvSpPr>
          <p:spPr>
            <a:xfrm>
              <a:off x="2054075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11"/>
            <p:cNvSpPr/>
            <p:nvPr/>
          </p:nvSpPr>
          <p:spPr>
            <a:xfrm>
              <a:off x="21458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11"/>
            <p:cNvSpPr/>
            <p:nvPr/>
          </p:nvSpPr>
          <p:spPr>
            <a:xfrm>
              <a:off x="2237800" y="48714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11"/>
            <p:cNvSpPr/>
            <p:nvPr/>
          </p:nvSpPr>
          <p:spPr>
            <a:xfrm>
              <a:off x="23295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11"/>
            <p:cNvSpPr/>
            <p:nvPr/>
          </p:nvSpPr>
          <p:spPr>
            <a:xfrm>
              <a:off x="242132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11"/>
            <p:cNvSpPr/>
            <p:nvPr/>
          </p:nvSpPr>
          <p:spPr>
            <a:xfrm>
              <a:off x="25132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11"/>
            <p:cNvSpPr/>
            <p:nvPr/>
          </p:nvSpPr>
          <p:spPr>
            <a:xfrm>
              <a:off x="260500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11"/>
            <p:cNvSpPr/>
            <p:nvPr/>
          </p:nvSpPr>
          <p:spPr>
            <a:xfrm>
              <a:off x="26969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11"/>
            <p:cNvSpPr/>
            <p:nvPr/>
          </p:nvSpPr>
          <p:spPr>
            <a:xfrm>
              <a:off x="27887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11"/>
            <p:cNvSpPr/>
            <p:nvPr/>
          </p:nvSpPr>
          <p:spPr>
            <a:xfrm>
              <a:off x="28806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11"/>
            <p:cNvSpPr/>
            <p:nvPr/>
          </p:nvSpPr>
          <p:spPr>
            <a:xfrm>
              <a:off x="297242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11"/>
            <p:cNvSpPr/>
            <p:nvPr/>
          </p:nvSpPr>
          <p:spPr>
            <a:xfrm>
              <a:off x="30643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11"/>
            <p:cNvSpPr/>
            <p:nvPr/>
          </p:nvSpPr>
          <p:spPr>
            <a:xfrm>
              <a:off x="31561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11"/>
            <p:cNvSpPr/>
            <p:nvPr/>
          </p:nvSpPr>
          <p:spPr>
            <a:xfrm>
              <a:off x="32478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11"/>
            <p:cNvSpPr/>
            <p:nvPr/>
          </p:nvSpPr>
          <p:spPr>
            <a:xfrm>
              <a:off x="333985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11"/>
            <p:cNvSpPr/>
            <p:nvPr/>
          </p:nvSpPr>
          <p:spPr>
            <a:xfrm>
              <a:off x="343157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11"/>
            <p:cNvSpPr/>
            <p:nvPr/>
          </p:nvSpPr>
          <p:spPr>
            <a:xfrm>
              <a:off x="35235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11"/>
            <p:cNvSpPr/>
            <p:nvPr/>
          </p:nvSpPr>
          <p:spPr>
            <a:xfrm>
              <a:off x="6764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11"/>
            <p:cNvSpPr/>
            <p:nvPr/>
          </p:nvSpPr>
          <p:spPr>
            <a:xfrm>
              <a:off x="76832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11"/>
            <p:cNvSpPr/>
            <p:nvPr/>
          </p:nvSpPr>
          <p:spPr>
            <a:xfrm>
              <a:off x="860125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11"/>
            <p:cNvSpPr/>
            <p:nvPr/>
          </p:nvSpPr>
          <p:spPr>
            <a:xfrm>
              <a:off x="9518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11"/>
            <p:cNvSpPr/>
            <p:nvPr/>
          </p:nvSpPr>
          <p:spPr>
            <a:xfrm>
              <a:off x="104382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11"/>
            <p:cNvSpPr/>
            <p:nvPr/>
          </p:nvSpPr>
          <p:spPr>
            <a:xfrm>
              <a:off x="11355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11"/>
            <p:cNvSpPr/>
            <p:nvPr/>
          </p:nvSpPr>
          <p:spPr>
            <a:xfrm>
              <a:off x="1227500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11"/>
            <p:cNvSpPr/>
            <p:nvPr/>
          </p:nvSpPr>
          <p:spPr>
            <a:xfrm>
              <a:off x="131927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11"/>
            <p:cNvSpPr/>
            <p:nvPr/>
          </p:nvSpPr>
          <p:spPr>
            <a:xfrm>
              <a:off x="1411200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11"/>
            <p:cNvSpPr/>
            <p:nvPr/>
          </p:nvSpPr>
          <p:spPr>
            <a:xfrm>
              <a:off x="150300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11"/>
            <p:cNvSpPr/>
            <p:nvPr/>
          </p:nvSpPr>
          <p:spPr>
            <a:xfrm>
              <a:off x="15947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11"/>
            <p:cNvSpPr/>
            <p:nvPr/>
          </p:nvSpPr>
          <p:spPr>
            <a:xfrm>
              <a:off x="16866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11"/>
            <p:cNvSpPr/>
            <p:nvPr/>
          </p:nvSpPr>
          <p:spPr>
            <a:xfrm>
              <a:off x="17784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11"/>
            <p:cNvSpPr/>
            <p:nvPr/>
          </p:nvSpPr>
          <p:spPr>
            <a:xfrm>
              <a:off x="187037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11"/>
            <p:cNvSpPr/>
            <p:nvPr/>
          </p:nvSpPr>
          <p:spPr>
            <a:xfrm>
              <a:off x="19621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11"/>
            <p:cNvSpPr/>
            <p:nvPr/>
          </p:nvSpPr>
          <p:spPr>
            <a:xfrm>
              <a:off x="2054075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11"/>
            <p:cNvSpPr/>
            <p:nvPr/>
          </p:nvSpPr>
          <p:spPr>
            <a:xfrm>
              <a:off x="21458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11"/>
            <p:cNvSpPr/>
            <p:nvPr/>
          </p:nvSpPr>
          <p:spPr>
            <a:xfrm>
              <a:off x="2237800" y="49633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11"/>
            <p:cNvSpPr/>
            <p:nvPr/>
          </p:nvSpPr>
          <p:spPr>
            <a:xfrm>
              <a:off x="23295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11"/>
            <p:cNvSpPr/>
            <p:nvPr/>
          </p:nvSpPr>
          <p:spPr>
            <a:xfrm>
              <a:off x="242132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11"/>
            <p:cNvSpPr/>
            <p:nvPr/>
          </p:nvSpPr>
          <p:spPr>
            <a:xfrm>
              <a:off x="25132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11"/>
            <p:cNvSpPr/>
            <p:nvPr/>
          </p:nvSpPr>
          <p:spPr>
            <a:xfrm>
              <a:off x="260500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11"/>
            <p:cNvSpPr/>
            <p:nvPr/>
          </p:nvSpPr>
          <p:spPr>
            <a:xfrm>
              <a:off x="26969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11"/>
            <p:cNvSpPr/>
            <p:nvPr/>
          </p:nvSpPr>
          <p:spPr>
            <a:xfrm>
              <a:off x="27887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11"/>
            <p:cNvSpPr/>
            <p:nvPr/>
          </p:nvSpPr>
          <p:spPr>
            <a:xfrm>
              <a:off x="28806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11"/>
            <p:cNvSpPr/>
            <p:nvPr/>
          </p:nvSpPr>
          <p:spPr>
            <a:xfrm>
              <a:off x="297242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11"/>
            <p:cNvSpPr/>
            <p:nvPr/>
          </p:nvSpPr>
          <p:spPr>
            <a:xfrm>
              <a:off x="30643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11"/>
            <p:cNvSpPr/>
            <p:nvPr/>
          </p:nvSpPr>
          <p:spPr>
            <a:xfrm>
              <a:off x="31561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11"/>
            <p:cNvSpPr/>
            <p:nvPr/>
          </p:nvSpPr>
          <p:spPr>
            <a:xfrm>
              <a:off x="32478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11"/>
            <p:cNvSpPr/>
            <p:nvPr/>
          </p:nvSpPr>
          <p:spPr>
            <a:xfrm>
              <a:off x="333985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11"/>
            <p:cNvSpPr/>
            <p:nvPr/>
          </p:nvSpPr>
          <p:spPr>
            <a:xfrm>
              <a:off x="343157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11"/>
            <p:cNvSpPr/>
            <p:nvPr/>
          </p:nvSpPr>
          <p:spPr>
            <a:xfrm>
              <a:off x="35235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11"/>
            <p:cNvSpPr/>
            <p:nvPr/>
          </p:nvSpPr>
          <p:spPr>
            <a:xfrm>
              <a:off x="6764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11"/>
            <p:cNvSpPr/>
            <p:nvPr/>
          </p:nvSpPr>
          <p:spPr>
            <a:xfrm>
              <a:off x="76832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11"/>
            <p:cNvSpPr/>
            <p:nvPr/>
          </p:nvSpPr>
          <p:spPr>
            <a:xfrm>
              <a:off x="860125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11"/>
            <p:cNvSpPr/>
            <p:nvPr/>
          </p:nvSpPr>
          <p:spPr>
            <a:xfrm>
              <a:off x="9518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11"/>
            <p:cNvSpPr/>
            <p:nvPr/>
          </p:nvSpPr>
          <p:spPr>
            <a:xfrm>
              <a:off x="104382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11"/>
            <p:cNvSpPr/>
            <p:nvPr/>
          </p:nvSpPr>
          <p:spPr>
            <a:xfrm>
              <a:off x="11355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11"/>
            <p:cNvSpPr/>
            <p:nvPr/>
          </p:nvSpPr>
          <p:spPr>
            <a:xfrm>
              <a:off x="1227500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11"/>
            <p:cNvSpPr/>
            <p:nvPr/>
          </p:nvSpPr>
          <p:spPr>
            <a:xfrm>
              <a:off x="131927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11"/>
            <p:cNvSpPr/>
            <p:nvPr/>
          </p:nvSpPr>
          <p:spPr>
            <a:xfrm>
              <a:off x="1411200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11"/>
            <p:cNvSpPr/>
            <p:nvPr/>
          </p:nvSpPr>
          <p:spPr>
            <a:xfrm>
              <a:off x="150300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11"/>
            <p:cNvSpPr/>
            <p:nvPr/>
          </p:nvSpPr>
          <p:spPr>
            <a:xfrm>
              <a:off x="15947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11"/>
            <p:cNvSpPr/>
            <p:nvPr/>
          </p:nvSpPr>
          <p:spPr>
            <a:xfrm>
              <a:off x="16866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11"/>
            <p:cNvSpPr/>
            <p:nvPr/>
          </p:nvSpPr>
          <p:spPr>
            <a:xfrm>
              <a:off x="17784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11"/>
            <p:cNvSpPr/>
            <p:nvPr/>
          </p:nvSpPr>
          <p:spPr>
            <a:xfrm>
              <a:off x="187037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11"/>
            <p:cNvSpPr/>
            <p:nvPr/>
          </p:nvSpPr>
          <p:spPr>
            <a:xfrm>
              <a:off x="19621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11"/>
            <p:cNvSpPr/>
            <p:nvPr/>
          </p:nvSpPr>
          <p:spPr>
            <a:xfrm>
              <a:off x="2054075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11"/>
            <p:cNvSpPr/>
            <p:nvPr/>
          </p:nvSpPr>
          <p:spPr>
            <a:xfrm>
              <a:off x="21458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11"/>
            <p:cNvSpPr/>
            <p:nvPr/>
          </p:nvSpPr>
          <p:spPr>
            <a:xfrm>
              <a:off x="2237800" y="50551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11"/>
            <p:cNvSpPr/>
            <p:nvPr/>
          </p:nvSpPr>
          <p:spPr>
            <a:xfrm>
              <a:off x="23295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11"/>
            <p:cNvSpPr/>
            <p:nvPr/>
          </p:nvSpPr>
          <p:spPr>
            <a:xfrm>
              <a:off x="242132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11"/>
            <p:cNvSpPr/>
            <p:nvPr/>
          </p:nvSpPr>
          <p:spPr>
            <a:xfrm>
              <a:off x="25132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11"/>
            <p:cNvSpPr/>
            <p:nvPr/>
          </p:nvSpPr>
          <p:spPr>
            <a:xfrm>
              <a:off x="260500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11"/>
            <p:cNvSpPr/>
            <p:nvPr/>
          </p:nvSpPr>
          <p:spPr>
            <a:xfrm>
              <a:off x="26969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11"/>
            <p:cNvSpPr/>
            <p:nvPr/>
          </p:nvSpPr>
          <p:spPr>
            <a:xfrm>
              <a:off x="27887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11"/>
            <p:cNvSpPr/>
            <p:nvPr/>
          </p:nvSpPr>
          <p:spPr>
            <a:xfrm>
              <a:off x="28806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11"/>
            <p:cNvSpPr/>
            <p:nvPr/>
          </p:nvSpPr>
          <p:spPr>
            <a:xfrm>
              <a:off x="297242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11"/>
            <p:cNvSpPr/>
            <p:nvPr/>
          </p:nvSpPr>
          <p:spPr>
            <a:xfrm>
              <a:off x="30643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11"/>
            <p:cNvSpPr/>
            <p:nvPr/>
          </p:nvSpPr>
          <p:spPr>
            <a:xfrm>
              <a:off x="31561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11"/>
            <p:cNvSpPr/>
            <p:nvPr/>
          </p:nvSpPr>
          <p:spPr>
            <a:xfrm>
              <a:off x="32478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11"/>
            <p:cNvSpPr/>
            <p:nvPr/>
          </p:nvSpPr>
          <p:spPr>
            <a:xfrm>
              <a:off x="333985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11"/>
            <p:cNvSpPr/>
            <p:nvPr/>
          </p:nvSpPr>
          <p:spPr>
            <a:xfrm>
              <a:off x="343157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11"/>
            <p:cNvSpPr/>
            <p:nvPr/>
          </p:nvSpPr>
          <p:spPr>
            <a:xfrm>
              <a:off x="35235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11"/>
            <p:cNvSpPr/>
            <p:nvPr/>
          </p:nvSpPr>
          <p:spPr>
            <a:xfrm>
              <a:off x="6764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11"/>
            <p:cNvSpPr/>
            <p:nvPr/>
          </p:nvSpPr>
          <p:spPr>
            <a:xfrm>
              <a:off x="76832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11"/>
            <p:cNvSpPr/>
            <p:nvPr/>
          </p:nvSpPr>
          <p:spPr>
            <a:xfrm>
              <a:off x="860125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11"/>
            <p:cNvSpPr/>
            <p:nvPr/>
          </p:nvSpPr>
          <p:spPr>
            <a:xfrm>
              <a:off x="9518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11"/>
            <p:cNvSpPr/>
            <p:nvPr/>
          </p:nvSpPr>
          <p:spPr>
            <a:xfrm>
              <a:off x="104382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11"/>
            <p:cNvSpPr/>
            <p:nvPr/>
          </p:nvSpPr>
          <p:spPr>
            <a:xfrm>
              <a:off x="11355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11"/>
            <p:cNvSpPr/>
            <p:nvPr/>
          </p:nvSpPr>
          <p:spPr>
            <a:xfrm>
              <a:off x="1227500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11"/>
            <p:cNvSpPr/>
            <p:nvPr/>
          </p:nvSpPr>
          <p:spPr>
            <a:xfrm>
              <a:off x="131927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11"/>
            <p:cNvSpPr/>
            <p:nvPr/>
          </p:nvSpPr>
          <p:spPr>
            <a:xfrm>
              <a:off x="1411200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11"/>
            <p:cNvSpPr/>
            <p:nvPr/>
          </p:nvSpPr>
          <p:spPr>
            <a:xfrm>
              <a:off x="150300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11"/>
            <p:cNvSpPr/>
            <p:nvPr/>
          </p:nvSpPr>
          <p:spPr>
            <a:xfrm>
              <a:off x="15947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11"/>
            <p:cNvSpPr/>
            <p:nvPr/>
          </p:nvSpPr>
          <p:spPr>
            <a:xfrm>
              <a:off x="16866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11"/>
            <p:cNvSpPr/>
            <p:nvPr/>
          </p:nvSpPr>
          <p:spPr>
            <a:xfrm>
              <a:off x="17784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11"/>
            <p:cNvSpPr/>
            <p:nvPr/>
          </p:nvSpPr>
          <p:spPr>
            <a:xfrm>
              <a:off x="187037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11"/>
            <p:cNvSpPr/>
            <p:nvPr/>
          </p:nvSpPr>
          <p:spPr>
            <a:xfrm>
              <a:off x="19621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11"/>
            <p:cNvSpPr/>
            <p:nvPr/>
          </p:nvSpPr>
          <p:spPr>
            <a:xfrm>
              <a:off x="2054075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11"/>
            <p:cNvSpPr/>
            <p:nvPr/>
          </p:nvSpPr>
          <p:spPr>
            <a:xfrm>
              <a:off x="21458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11"/>
            <p:cNvSpPr/>
            <p:nvPr/>
          </p:nvSpPr>
          <p:spPr>
            <a:xfrm>
              <a:off x="2237800" y="5147025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11"/>
            <p:cNvSpPr/>
            <p:nvPr/>
          </p:nvSpPr>
          <p:spPr>
            <a:xfrm>
              <a:off x="23295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11"/>
            <p:cNvSpPr/>
            <p:nvPr/>
          </p:nvSpPr>
          <p:spPr>
            <a:xfrm>
              <a:off x="242132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11"/>
            <p:cNvSpPr/>
            <p:nvPr/>
          </p:nvSpPr>
          <p:spPr>
            <a:xfrm>
              <a:off x="25132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11"/>
            <p:cNvSpPr/>
            <p:nvPr/>
          </p:nvSpPr>
          <p:spPr>
            <a:xfrm>
              <a:off x="260500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11"/>
            <p:cNvSpPr/>
            <p:nvPr/>
          </p:nvSpPr>
          <p:spPr>
            <a:xfrm>
              <a:off x="26969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11"/>
            <p:cNvSpPr/>
            <p:nvPr/>
          </p:nvSpPr>
          <p:spPr>
            <a:xfrm>
              <a:off x="27887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11"/>
            <p:cNvSpPr/>
            <p:nvPr/>
          </p:nvSpPr>
          <p:spPr>
            <a:xfrm>
              <a:off x="28806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11"/>
            <p:cNvSpPr/>
            <p:nvPr/>
          </p:nvSpPr>
          <p:spPr>
            <a:xfrm>
              <a:off x="297242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11"/>
            <p:cNvSpPr/>
            <p:nvPr/>
          </p:nvSpPr>
          <p:spPr>
            <a:xfrm>
              <a:off x="30643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11"/>
            <p:cNvSpPr/>
            <p:nvPr/>
          </p:nvSpPr>
          <p:spPr>
            <a:xfrm>
              <a:off x="31561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11"/>
            <p:cNvSpPr/>
            <p:nvPr/>
          </p:nvSpPr>
          <p:spPr>
            <a:xfrm>
              <a:off x="32478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11"/>
            <p:cNvSpPr/>
            <p:nvPr/>
          </p:nvSpPr>
          <p:spPr>
            <a:xfrm>
              <a:off x="333985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11"/>
            <p:cNvSpPr/>
            <p:nvPr/>
          </p:nvSpPr>
          <p:spPr>
            <a:xfrm>
              <a:off x="343157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11"/>
            <p:cNvSpPr/>
            <p:nvPr/>
          </p:nvSpPr>
          <p:spPr>
            <a:xfrm>
              <a:off x="35235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11"/>
            <p:cNvSpPr/>
            <p:nvPr/>
          </p:nvSpPr>
          <p:spPr>
            <a:xfrm>
              <a:off x="6764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11"/>
            <p:cNvSpPr/>
            <p:nvPr/>
          </p:nvSpPr>
          <p:spPr>
            <a:xfrm>
              <a:off x="76832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11"/>
            <p:cNvSpPr/>
            <p:nvPr/>
          </p:nvSpPr>
          <p:spPr>
            <a:xfrm>
              <a:off x="860125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11"/>
            <p:cNvSpPr/>
            <p:nvPr/>
          </p:nvSpPr>
          <p:spPr>
            <a:xfrm>
              <a:off x="9518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11"/>
            <p:cNvSpPr/>
            <p:nvPr/>
          </p:nvSpPr>
          <p:spPr>
            <a:xfrm>
              <a:off x="104382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11"/>
            <p:cNvSpPr/>
            <p:nvPr/>
          </p:nvSpPr>
          <p:spPr>
            <a:xfrm>
              <a:off x="11355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11"/>
            <p:cNvSpPr/>
            <p:nvPr/>
          </p:nvSpPr>
          <p:spPr>
            <a:xfrm>
              <a:off x="1227500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11"/>
            <p:cNvSpPr/>
            <p:nvPr/>
          </p:nvSpPr>
          <p:spPr>
            <a:xfrm>
              <a:off x="131927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11"/>
            <p:cNvSpPr/>
            <p:nvPr/>
          </p:nvSpPr>
          <p:spPr>
            <a:xfrm>
              <a:off x="1411200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11"/>
            <p:cNvSpPr/>
            <p:nvPr/>
          </p:nvSpPr>
          <p:spPr>
            <a:xfrm>
              <a:off x="150300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11"/>
            <p:cNvSpPr/>
            <p:nvPr/>
          </p:nvSpPr>
          <p:spPr>
            <a:xfrm>
              <a:off x="15947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11"/>
            <p:cNvSpPr/>
            <p:nvPr/>
          </p:nvSpPr>
          <p:spPr>
            <a:xfrm>
              <a:off x="16866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11"/>
            <p:cNvSpPr/>
            <p:nvPr/>
          </p:nvSpPr>
          <p:spPr>
            <a:xfrm>
              <a:off x="17784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11"/>
            <p:cNvSpPr/>
            <p:nvPr/>
          </p:nvSpPr>
          <p:spPr>
            <a:xfrm>
              <a:off x="187037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11"/>
            <p:cNvSpPr/>
            <p:nvPr/>
          </p:nvSpPr>
          <p:spPr>
            <a:xfrm>
              <a:off x="19621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11"/>
            <p:cNvSpPr/>
            <p:nvPr/>
          </p:nvSpPr>
          <p:spPr>
            <a:xfrm>
              <a:off x="2054075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11"/>
            <p:cNvSpPr/>
            <p:nvPr/>
          </p:nvSpPr>
          <p:spPr>
            <a:xfrm>
              <a:off x="21458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11"/>
            <p:cNvSpPr/>
            <p:nvPr/>
          </p:nvSpPr>
          <p:spPr>
            <a:xfrm>
              <a:off x="2237800" y="52387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11"/>
            <p:cNvSpPr/>
            <p:nvPr/>
          </p:nvSpPr>
          <p:spPr>
            <a:xfrm>
              <a:off x="23295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11"/>
            <p:cNvSpPr/>
            <p:nvPr/>
          </p:nvSpPr>
          <p:spPr>
            <a:xfrm>
              <a:off x="242132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11"/>
            <p:cNvSpPr/>
            <p:nvPr/>
          </p:nvSpPr>
          <p:spPr>
            <a:xfrm>
              <a:off x="25132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11"/>
            <p:cNvSpPr/>
            <p:nvPr/>
          </p:nvSpPr>
          <p:spPr>
            <a:xfrm>
              <a:off x="260500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11"/>
            <p:cNvSpPr/>
            <p:nvPr/>
          </p:nvSpPr>
          <p:spPr>
            <a:xfrm>
              <a:off x="26969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11"/>
            <p:cNvSpPr/>
            <p:nvPr/>
          </p:nvSpPr>
          <p:spPr>
            <a:xfrm>
              <a:off x="27887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11"/>
            <p:cNvSpPr/>
            <p:nvPr/>
          </p:nvSpPr>
          <p:spPr>
            <a:xfrm>
              <a:off x="28806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11"/>
            <p:cNvSpPr/>
            <p:nvPr/>
          </p:nvSpPr>
          <p:spPr>
            <a:xfrm>
              <a:off x="297242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11"/>
            <p:cNvSpPr/>
            <p:nvPr/>
          </p:nvSpPr>
          <p:spPr>
            <a:xfrm>
              <a:off x="30643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11"/>
            <p:cNvSpPr/>
            <p:nvPr/>
          </p:nvSpPr>
          <p:spPr>
            <a:xfrm>
              <a:off x="31561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11"/>
            <p:cNvSpPr/>
            <p:nvPr/>
          </p:nvSpPr>
          <p:spPr>
            <a:xfrm>
              <a:off x="32478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11"/>
            <p:cNvSpPr/>
            <p:nvPr/>
          </p:nvSpPr>
          <p:spPr>
            <a:xfrm>
              <a:off x="333985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11"/>
            <p:cNvSpPr/>
            <p:nvPr/>
          </p:nvSpPr>
          <p:spPr>
            <a:xfrm>
              <a:off x="343157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11"/>
            <p:cNvSpPr/>
            <p:nvPr/>
          </p:nvSpPr>
          <p:spPr>
            <a:xfrm>
              <a:off x="35235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11"/>
            <p:cNvSpPr/>
            <p:nvPr/>
          </p:nvSpPr>
          <p:spPr>
            <a:xfrm>
              <a:off x="6764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11"/>
            <p:cNvSpPr/>
            <p:nvPr/>
          </p:nvSpPr>
          <p:spPr>
            <a:xfrm>
              <a:off x="76832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11"/>
            <p:cNvSpPr/>
            <p:nvPr/>
          </p:nvSpPr>
          <p:spPr>
            <a:xfrm>
              <a:off x="860125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11"/>
            <p:cNvSpPr/>
            <p:nvPr/>
          </p:nvSpPr>
          <p:spPr>
            <a:xfrm>
              <a:off x="9518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11"/>
            <p:cNvSpPr/>
            <p:nvPr/>
          </p:nvSpPr>
          <p:spPr>
            <a:xfrm>
              <a:off x="104382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11"/>
            <p:cNvSpPr/>
            <p:nvPr/>
          </p:nvSpPr>
          <p:spPr>
            <a:xfrm>
              <a:off x="11355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11"/>
            <p:cNvSpPr/>
            <p:nvPr/>
          </p:nvSpPr>
          <p:spPr>
            <a:xfrm>
              <a:off x="1227500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11"/>
            <p:cNvSpPr/>
            <p:nvPr/>
          </p:nvSpPr>
          <p:spPr>
            <a:xfrm>
              <a:off x="131927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11"/>
            <p:cNvSpPr/>
            <p:nvPr/>
          </p:nvSpPr>
          <p:spPr>
            <a:xfrm>
              <a:off x="1411200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11"/>
            <p:cNvSpPr/>
            <p:nvPr/>
          </p:nvSpPr>
          <p:spPr>
            <a:xfrm>
              <a:off x="150300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11"/>
            <p:cNvSpPr/>
            <p:nvPr/>
          </p:nvSpPr>
          <p:spPr>
            <a:xfrm>
              <a:off x="15947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11"/>
            <p:cNvSpPr/>
            <p:nvPr/>
          </p:nvSpPr>
          <p:spPr>
            <a:xfrm>
              <a:off x="16866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11"/>
            <p:cNvSpPr/>
            <p:nvPr/>
          </p:nvSpPr>
          <p:spPr>
            <a:xfrm>
              <a:off x="17784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11"/>
            <p:cNvSpPr/>
            <p:nvPr/>
          </p:nvSpPr>
          <p:spPr>
            <a:xfrm>
              <a:off x="187037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11"/>
            <p:cNvSpPr/>
            <p:nvPr/>
          </p:nvSpPr>
          <p:spPr>
            <a:xfrm>
              <a:off x="19621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11"/>
            <p:cNvSpPr/>
            <p:nvPr/>
          </p:nvSpPr>
          <p:spPr>
            <a:xfrm>
              <a:off x="2054075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11"/>
            <p:cNvSpPr/>
            <p:nvPr/>
          </p:nvSpPr>
          <p:spPr>
            <a:xfrm>
              <a:off x="21458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11"/>
            <p:cNvSpPr/>
            <p:nvPr/>
          </p:nvSpPr>
          <p:spPr>
            <a:xfrm>
              <a:off x="2237800" y="53305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11"/>
            <p:cNvSpPr/>
            <p:nvPr/>
          </p:nvSpPr>
          <p:spPr>
            <a:xfrm>
              <a:off x="23295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11"/>
            <p:cNvSpPr/>
            <p:nvPr/>
          </p:nvSpPr>
          <p:spPr>
            <a:xfrm>
              <a:off x="242132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11"/>
            <p:cNvSpPr/>
            <p:nvPr/>
          </p:nvSpPr>
          <p:spPr>
            <a:xfrm>
              <a:off x="25132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11"/>
            <p:cNvSpPr/>
            <p:nvPr/>
          </p:nvSpPr>
          <p:spPr>
            <a:xfrm>
              <a:off x="260500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11"/>
            <p:cNvSpPr/>
            <p:nvPr/>
          </p:nvSpPr>
          <p:spPr>
            <a:xfrm>
              <a:off x="26969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11"/>
            <p:cNvSpPr/>
            <p:nvPr/>
          </p:nvSpPr>
          <p:spPr>
            <a:xfrm>
              <a:off x="27887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11"/>
            <p:cNvSpPr/>
            <p:nvPr/>
          </p:nvSpPr>
          <p:spPr>
            <a:xfrm>
              <a:off x="28806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11"/>
            <p:cNvSpPr/>
            <p:nvPr/>
          </p:nvSpPr>
          <p:spPr>
            <a:xfrm>
              <a:off x="297242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11"/>
            <p:cNvSpPr/>
            <p:nvPr/>
          </p:nvSpPr>
          <p:spPr>
            <a:xfrm>
              <a:off x="30643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11"/>
            <p:cNvSpPr/>
            <p:nvPr/>
          </p:nvSpPr>
          <p:spPr>
            <a:xfrm>
              <a:off x="31561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11"/>
            <p:cNvSpPr/>
            <p:nvPr/>
          </p:nvSpPr>
          <p:spPr>
            <a:xfrm>
              <a:off x="32478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11"/>
            <p:cNvSpPr/>
            <p:nvPr/>
          </p:nvSpPr>
          <p:spPr>
            <a:xfrm>
              <a:off x="333985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11"/>
            <p:cNvSpPr/>
            <p:nvPr/>
          </p:nvSpPr>
          <p:spPr>
            <a:xfrm>
              <a:off x="343157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11"/>
            <p:cNvSpPr/>
            <p:nvPr/>
          </p:nvSpPr>
          <p:spPr>
            <a:xfrm>
              <a:off x="35235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11"/>
            <p:cNvSpPr/>
            <p:nvPr/>
          </p:nvSpPr>
          <p:spPr>
            <a:xfrm>
              <a:off x="6764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11"/>
            <p:cNvSpPr/>
            <p:nvPr/>
          </p:nvSpPr>
          <p:spPr>
            <a:xfrm>
              <a:off x="76832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11"/>
            <p:cNvSpPr/>
            <p:nvPr/>
          </p:nvSpPr>
          <p:spPr>
            <a:xfrm>
              <a:off x="860125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11"/>
            <p:cNvSpPr/>
            <p:nvPr/>
          </p:nvSpPr>
          <p:spPr>
            <a:xfrm>
              <a:off x="9518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11"/>
            <p:cNvSpPr/>
            <p:nvPr/>
          </p:nvSpPr>
          <p:spPr>
            <a:xfrm>
              <a:off x="104382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11"/>
            <p:cNvSpPr/>
            <p:nvPr/>
          </p:nvSpPr>
          <p:spPr>
            <a:xfrm>
              <a:off x="11355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11"/>
            <p:cNvSpPr/>
            <p:nvPr/>
          </p:nvSpPr>
          <p:spPr>
            <a:xfrm>
              <a:off x="1227500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11"/>
            <p:cNvSpPr/>
            <p:nvPr/>
          </p:nvSpPr>
          <p:spPr>
            <a:xfrm>
              <a:off x="131927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11"/>
            <p:cNvSpPr/>
            <p:nvPr/>
          </p:nvSpPr>
          <p:spPr>
            <a:xfrm>
              <a:off x="1411200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11"/>
            <p:cNvSpPr/>
            <p:nvPr/>
          </p:nvSpPr>
          <p:spPr>
            <a:xfrm>
              <a:off x="150300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11"/>
            <p:cNvSpPr/>
            <p:nvPr/>
          </p:nvSpPr>
          <p:spPr>
            <a:xfrm>
              <a:off x="15947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11"/>
            <p:cNvSpPr/>
            <p:nvPr/>
          </p:nvSpPr>
          <p:spPr>
            <a:xfrm>
              <a:off x="16866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11"/>
            <p:cNvSpPr/>
            <p:nvPr/>
          </p:nvSpPr>
          <p:spPr>
            <a:xfrm>
              <a:off x="17784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11"/>
            <p:cNvSpPr/>
            <p:nvPr/>
          </p:nvSpPr>
          <p:spPr>
            <a:xfrm>
              <a:off x="187037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11"/>
            <p:cNvSpPr/>
            <p:nvPr/>
          </p:nvSpPr>
          <p:spPr>
            <a:xfrm>
              <a:off x="19621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11"/>
            <p:cNvSpPr/>
            <p:nvPr/>
          </p:nvSpPr>
          <p:spPr>
            <a:xfrm>
              <a:off x="2054075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11"/>
            <p:cNvSpPr/>
            <p:nvPr/>
          </p:nvSpPr>
          <p:spPr>
            <a:xfrm>
              <a:off x="21458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11"/>
            <p:cNvSpPr/>
            <p:nvPr/>
          </p:nvSpPr>
          <p:spPr>
            <a:xfrm>
              <a:off x="2237800" y="54225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11"/>
            <p:cNvSpPr/>
            <p:nvPr/>
          </p:nvSpPr>
          <p:spPr>
            <a:xfrm>
              <a:off x="23295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11"/>
            <p:cNvSpPr/>
            <p:nvPr/>
          </p:nvSpPr>
          <p:spPr>
            <a:xfrm>
              <a:off x="242132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11"/>
            <p:cNvSpPr/>
            <p:nvPr/>
          </p:nvSpPr>
          <p:spPr>
            <a:xfrm>
              <a:off x="25132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11"/>
            <p:cNvSpPr/>
            <p:nvPr/>
          </p:nvSpPr>
          <p:spPr>
            <a:xfrm>
              <a:off x="260500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11"/>
            <p:cNvSpPr/>
            <p:nvPr/>
          </p:nvSpPr>
          <p:spPr>
            <a:xfrm>
              <a:off x="26969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11"/>
            <p:cNvSpPr/>
            <p:nvPr/>
          </p:nvSpPr>
          <p:spPr>
            <a:xfrm>
              <a:off x="27887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11"/>
            <p:cNvSpPr/>
            <p:nvPr/>
          </p:nvSpPr>
          <p:spPr>
            <a:xfrm>
              <a:off x="28806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11"/>
            <p:cNvSpPr/>
            <p:nvPr/>
          </p:nvSpPr>
          <p:spPr>
            <a:xfrm>
              <a:off x="297242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11"/>
            <p:cNvSpPr/>
            <p:nvPr/>
          </p:nvSpPr>
          <p:spPr>
            <a:xfrm>
              <a:off x="30643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11"/>
            <p:cNvSpPr/>
            <p:nvPr/>
          </p:nvSpPr>
          <p:spPr>
            <a:xfrm>
              <a:off x="31561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11"/>
            <p:cNvSpPr/>
            <p:nvPr/>
          </p:nvSpPr>
          <p:spPr>
            <a:xfrm>
              <a:off x="32478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11"/>
            <p:cNvSpPr/>
            <p:nvPr/>
          </p:nvSpPr>
          <p:spPr>
            <a:xfrm>
              <a:off x="333985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11"/>
            <p:cNvSpPr/>
            <p:nvPr/>
          </p:nvSpPr>
          <p:spPr>
            <a:xfrm>
              <a:off x="343157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11"/>
            <p:cNvSpPr/>
            <p:nvPr/>
          </p:nvSpPr>
          <p:spPr>
            <a:xfrm>
              <a:off x="35235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11"/>
            <p:cNvSpPr/>
            <p:nvPr/>
          </p:nvSpPr>
          <p:spPr>
            <a:xfrm>
              <a:off x="635875" y="53366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11"/>
            <p:cNvSpPr/>
            <p:nvPr/>
          </p:nvSpPr>
          <p:spPr>
            <a:xfrm>
              <a:off x="635875" y="54284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11"/>
            <p:cNvSpPr/>
            <p:nvPr/>
          </p:nvSpPr>
          <p:spPr>
            <a:xfrm>
              <a:off x="635875" y="52447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11"/>
            <p:cNvSpPr/>
            <p:nvPr/>
          </p:nvSpPr>
          <p:spPr>
            <a:xfrm>
              <a:off x="635875" y="5152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11"/>
            <p:cNvSpPr/>
            <p:nvPr/>
          </p:nvSpPr>
          <p:spPr>
            <a:xfrm>
              <a:off x="635875" y="50610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11"/>
            <p:cNvSpPr/>
            <p:nvPr/>
          </p:nvSpPr>
          <p:spPr>
            <a:xfrm>
              <a:off x="635875" y="49692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11"/>
            <p:cNvSpPr/>
            <p:nvPr/>
          </p:nvSpPr>
          <p:spPr>
            <a:xfrm>
              <a:off x="635875" y="487730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11"/>
            <p:cNvSpPr/>
            <p:nvPr/>
          </p:nvSpPr>
          <p:spPr>
            <a:xfrm>
              <a:off x="635875" y="47855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11"/>
            <p:cNvSpPr/>
            <p:nvPr/>
          </p:nvSpPr>
          <p:spPr>
            <a:xfrm>
              <a:off x="635875" y="4693575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11"/>
            <p:cNvSpPr/>
            <p:nvPr/>
          </p:nvSpPr>
          <p:spPr>
            <a:xfrm>
              <a:off x="635875" y="46018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11"/>
            <p:cNvSpPr/>
            <p:nvPr/>
          </p:nvSpPr>
          <p:spPr>
            <a:xfrm>
              <a:off x="635875" y="451010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11"/>
            <p:cNvSpPr/>
            <p:nvPr/>
          </p:nvSpPr>
          <p:spPr>
            <a:xfrm>
              <a:off x="635875" y="44181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11"/>
            <p:cNvSpPr/>
            <p:nvPr/>
          </p:nvSpPr>
          <p:spPr>
            <a:xfrm>
              <a:off x="635875" y="43263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11"/>
            <p:cNvSpPr/>
            <p:nvPr/>
          </p:nvSpPr>
          <p:spPr>
            <a:xfrm>
              <a:off x="635875" y="42344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11"/>
            <p:cNvSpPr/>
            <p:nvPr/>
          </p:nvSpPr>
          <p:spPr>
            <a:xfrm>
              <a:off x="635875" y="41426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11"/>
            <p:cNvSpPr/>
            <p:nvPr/>
          </p:nvSpPr>
          <p:spPr>
            <a:xfrm>
              <a:off x="635875" y="40507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11"/>
            <p:cNvSpPr/>
            <p:nvPr/>
          </p:nvSpPr>
          <p:spPr>
            <a:xfrm>
              <a:off x="635875" y="395895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11"/>
            <p:cNvSpPr/>
            <p:nvPr/>
          </p:nvSpPr>
          <p:spPr>
            <a:xfrm>
              <a:off x="635875" y="3867025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11"/>
            <p:cNvSpPr/>
            <p:nvPr/>
          </p:nvSpPr>
          <p:spPr>
            <a:xfrm>
              <a:off x="635875" y="37752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11"/>
            <p:cNvSpPr/>
            <p:nvPr/>
          </p:nvSpPr>
          <p:spPr>
            <a:xfrm>
              <a:off x="635875" y="36835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11"/>
            <p:cNvSpPr/>
            <p:nvPr/>
          </p:nvSpPr>
          <p:spPr>
            <a:xfrm>
              <a:off x="635875" y="35915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11"/>
            <p:cNvSpPr/>
            <p:nvPr/>
          </p:nvSpPr>
          <p:spPr>
            <a:xfrm>
              <a:off x="635875" y="34998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11"/>
            <p:cNvSpPr/>
            <p:nvPr/>
          </p:nvSpPr>
          <p:spPr>
            <a:xfrm>
              <a:off x="635875" y="34078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11"/>
            <p:cNvSpPr/>
            <p:nvPr/>
          </p:nvSpPr>
          <p:spPr>
            <a:xfrm>
              <a:off x="635875" y="33160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11"/>
            <p:cNvSpPr/>
            <p:nvPr/>
          </p:nvSpPr>
          <p:spPr>
            <a:xfrm>
              <a:off x="635875" y="32241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11"/>
            <p:cNvSpPr/>
            <p:nvPr/>
          </p:nvSpPr>
          <p:spPr>
            <a:xfrm>
              <a:off x="635875" y="31324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11"/>
            <p:cNvSpPr/>
            <p:nvPr/>
          </p:nvSpPr>
          <p:spPr>
            <a:xfrm>
              <a:off x="635875" y="304045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11"/>
            <p:cNvSpPr/>
            <p:nvPr/>
          </p:nvSpPr>
          <p:spPr>
            <a:xfrm>
              <a:off x="635875" y="29487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11"/>
            <p:cNvSpPr/>
            <p:nvPr/>
          </p:nvSpPr>
          <p:spPr>
            <a:xfrm>
              <a:off x="635875" y="285690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11"/>
            <p:cNvSpPr/>
            <p:nvPr/>
          </p:nvSpPr>
          <p:spPr>
            <a:xfrm>
              <a:off x="635875" y="2764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11"/>
            <p:cNvSpPr/>
            <p:nvPr/>
          </p:nvSpPr>
          <p:spPr>
            <a:xfrm>
              <a:off x="635875" y="26732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11"/>
            <p:cNvSpPr/>
            <p:nvPr/>
          </p:nvSpPr>
          <p:spPr>
            <a:xfrm>
              <a:off x="635875" y="25812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11"/>
            <p:cNvSpPr/>
            <p:nvPr/>
          </p:nvSpPr>
          <p:spPr>
            <a:xfrm>
              <a:off x="635875" y="24895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11"/>
            <p:cNvSpPr/>
            <p:nvPr/>
          </p:nvSpPr>
          <p:spPr>
            <a:xfrm>
              <a:off x="635875" y="2397575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11"/>
            <p:cNvSpPr/>
            <p:nvPr/>
          </p:nvSpPr>
          <p:spPr>
            <a:xfrm>
              <a:off x="635875" y="230582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11"/>
            <p:cNvSpPr/>
            <p:nvPr/>
          </p:nvSpPr>
          <p:spPr>
            <a:xfrm>
              <a:off x="635875" y="2213850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11"/>
            <p:cNvSpPr/>
            <p:nvPr/>
          </p:nvSpPr>
          <p:spPr>
            <a:xfrm>
              <a:off x="635875" y="21221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11"/>
            <p:cNvSpPr/>
            <p:nvPr/>
          </p:nvSpPr>
          <p:spPr>
            <a:xfrm>
              <a:off x="635875" y="20303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11"/>
            <p:cNvSpPr/>
            <p:nvPr/>
          </p:nvSpPr>
          <p:spPr>
            <a:xfrm>
              <a:off x="635875" y="19384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11"/>
            <p:cNvSpPr/>
            <p:nvPr/>
          </p:nvSpPr>
          <p:spPr>
            <a:xfrm>
              <a:off x="635875" y="18466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11"/>
            <p:cNvSpPr/>
            <p:nvPr/>
          </p:nvSpPr>
          <p:spPr>
            <a:xfrm>
              <a:off x="635875" y="17546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11"/>
            <p:cNvSpPr/>
            <p:nvPr/>
          </p:nvSpPr>
          <p:spPr>
            <a:xfrm>
              <a:off x="635875" y="16629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11"/>
            <p:cNvSpPr/>
            <p:nvPr/>
          </p:nvSpPr>
          <p:spPr>
            <a:xfrm>
              <a:off x="635875" y="1571025"/>
              <a:ext cx="2940550" cy="1600"/>
            </a:xfrm>
            <a:custGeom>
              <a:avLst/>
              <a:gdLst/>
              <a:ahLst/>
              <a:cxnLst/>
              <a:rect l="l" t="t" r="r" b="b"/>
              <a:pathLst>
                <a:path w="117622" h="64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11"/>
            <p:cNvSpPr/>
            <p:nvPr/>
          </p:nvSpPr>
          <p:spPr>
            <a:xfrm>
              <a:off x="635875" y="14792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11"/>
            <p:cNvSpPr/>
            <p:nvPr/>
          </p:nvSpPr>
          <p:spPr>
            <a:xfrm>
              <a:off x="635875" y="13874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11"/>
            <p:cNvSpPr/>
            <p:nvPr/>
          </p:nvSpPr>
          <p:spPr>
            <a:xfrm>
              <a:off x="635875" y="12955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11"/>
            <p:cNvSpPr/>
            <p:nvPr/>
          </p:nvSpPr>
          <p:spPr>
            <a:xfrm>
              <a:off x="635875" y="12037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11"/>
            <p:cNvSpPr/>
            <p:nvPr/>
          </p:nvSpPr>
          <p:spPr>
            <a:xfrm>
              <a:off x="635875" y="11118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11"/>
            <p:cNvSpPr/>
            <p:nvPr/>
          </p:nvSpPr>
          <p:spPr>
            <a:xfrm>
              <a:off x="7737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11"/>
            <p:cNvSpPr/>
            <p:nvPr/>
          </p:nvSpPr>
          <p:spPr>
            <a:xfrm>
              <a:off x="6819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11"/>
            <p:cNvSpPr/>
            <p:nvPr/>
          </p:nvSpPr>
          <p:spPr>
            <a:xfrm>
              <a:off x="8656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11"/>
            <p:cNvSpPr/>
            <p:nvPr/>
          </p:nvSpPr>
          <p:spPr>
            <a:xfrm>
              <a:off x="95740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11"/>
            <p:cNvSpPr/>
            <p:nvPr/>
          </p:nvSpPr>
          <p:spPr>
            <a:xfrm>
              <a:off x="1049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11"/>
            <p:cNvSpPr/>
            <p:nvPr/>
          </p:nvSpPr>
          <p:spPr>
            <a:xfrm>
              <a:off x="11411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11"/>
            <p:cNvSpPr/>
            <p:nvPr/>
          </p:nvSpPr>
          <p:spPr>
            <a:xfrm>
              <a:off x="1232875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11"/>
            <p:cNvSpPr/>
            <p:nvPr/>
          </p:nvSpPr>
          <p:spPr>
            <a:xfrm>
              <a:off x="13248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11"/>
            <p:cNvSpPr/>
            <p:nvPr/>
          </p:nvSpPr>
          <p:spPr>
            <a:xfrm>
              <a:off x="14165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11"/>
            <p:cNvSpPr/>
            <p:nvPr/>
          </p:nvSpPr>
          <p:spPr>
            <a:xfrm>
              <a:off x="150855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11"/>
            <p:cNvSpPr/>
            <p:nvPr/>
          </p:nvSpPr>
          <p:spPr>
            <a:xfrm>
              <a:off x="16003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11"/>
            <p:cNvSpPr/>
            <p:nvPr/>
          </p:nvSpPr>
          <p:spPr>
            <a:xfrm>
              <a:off x="16922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11"/>
            <p:cNvSpPr/>
            <p:nvPr/>
          </p:nvSpPr>
          <p:spPr>
            <a:xfrm>
              <a:off x="17840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11"/>
            <p:cNvSpPr/>
            <p:nvPr/>
          </p:nvSpPr>
          <p:spPr>
            <a:xfrm>
              <a:off x="1875750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11"/>
            <p:cNvSpPr/>
            <p:nvPr/>
          </p:nvSpPr>
          <p:spPr>
            <a:xfrm>
              <a:off x="19677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11"/>
            <p:cNvSpPr/>
            <p:nvPr/>
          </p:nvSpPr>
          <p:spPr>
            <a:xfrm>
              <a:off x="2059450" y="1065050"/>
              <a:ext cx="1675" cy="4410900"/>
            </a:xfrm>
            <a:custGeom>
              <a:avLst/>
              <a:gdLst/>
              <a:ahLst/>
              <a:cxnLst/>
              <a:rect l="l" t="t" r="r" b="b"/>
              <a:pathLst>
                <a:path w="67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11"/>
            <p:cNvSpPr/>
            <p:nvPr/>
          </p:nvSpPr>
          <p:spPr>
            <a:xfrm>
              <a:off x="21514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11"/>
            <p:cNvSpPr/>
            <p:nvPr/>
          </p:nvSpPr>
          <p:spPr>
            <a:xfrm>
              <a:off x="2243175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11"/>
            <p:cNvSpPr/>
            <p:nvPr/>
          </p:nvSpPr>
          <p:spPr>
            <a:xfrm>
              <a:off x="23350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11"/>
            <p:cNvSpPr/>
            <p:nvPr/>
          </p:nvSpPr>
          <p:spPr>
            <a:xfrm>
              <a:off x="24268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11"/>
            <p:cNvSpPr/>
            <p:nvPr/>
          </p:nvSpPr>
          <p:spPr>
            <a:xfrm>
              <a:off x="25188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11"/>
            <p:cNvSpPr/>
            <p:nvPr/>
          </p:nvSpPr>
          <p:spPr>
            <a:xfrm>
              <a:off x="26106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11"/>
            <p:cNvSpPr/>
            <p:nvPr/>
          </p:nvSpPr>
          <p:spPr>
            <a:xfrm>
              <a:off x="27023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5" y="17643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11"/>
            <p:cNvSpPr/>
            <p:nvPr/>
          </p:nvSpPr>
          <p:spPr>
            <a:xfrm>
              <a:off x="279425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11"/>
            <p:cNvSpPr/>
            <p:nvPr/>
          </p:nvSpPr>
          <p:spPr>
            <a:xfrm>
              <a:off x="2886050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11"/>
            <p:cNvSpPr/>
            <p:nvPr/>
          </p:nvSpPr>
          <p:spPr>
            <a:xfrm>
              <a:off x="297797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11"/>
            <p:cNvSpPr/>
            <p:nvPr/>
          </p:nvSpPr>
          <p:spPr>
            <a:xfrm>
              <a:off x="30697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11"/>
            <p:cNvSpPr/>
            <p:nvPr/>
          </p:nvSpPr>
          <p:spPr>
            <a:xfrm>
              <a:off x="31616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11"/>
            <p:cNvSpPr/>
            <p:nvPr/>
          </p:nvSpPr>
          <p:spPr>
            <a:xfrm>
              <a:off x="325342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11"/>
            <p:cNvSpPr/>
            <p:nvPr/>
          </p:nvSpPr>
          <p:spPr>
            <a:xfrm>
              <a:off x="3345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11"/>
            <p:cNvSpPr/>
            <p:nvPr/>
          </p:nvSpPr>
          <p:spPr>
            <a:xfrm>
              <a:off x="343712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11"/>
            <p:cNvSpPr/>
            <p:nvPr/>
          </p:nvSpPr>
          <p:spPr>
            <a:xfrm>
              <a:off x="35289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72" name="Google Shape;8472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897500"/>
            <a:ext cx="7717800" cy="13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81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473" name="Google Shape;8473;p11"/>
          <p:cNvSpPr txBox="1">
            <a:spLocks noGrp="1"/>
          </p:cNvSpPr>
          <p:nvPr>
            <p:ph type="subTitle" idx="1"/>
          </p:nvPr>
        </p:nvSpPr>
        <p:spPr>
          <a:xfrm>
            <a:off x="1284000" y="3113450"/>
            <a:ext cx="6576000" cy="446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74" name="Google Shape;8474;p11"/>
          <p:cNvSpPr/>
          <p:nvPr/>
        </p:nvSpPr>
        <p:spPr>
          <a:xfrm>
            <a:off x="6506725" y="4777950"/>
            <a:ext cx="2895900" cy="118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5" name="Google Shape;8475;p11"/>
          <p:cNvSpPr/>
          <p:nvPr/>
        </p:nvSpPr>
        <p:spPr>
          <a:xfrm>
            <a:off x="7820510" y="4482086"/>
            <a:ext cx="491917" cy="517164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76" name="Google Shape;8476;p11"/>
          <p:cNvGrpSpPr/>
          <p:nvPr/>
        </p:nvGrpSpPr>
        <p:grpSpPr>
          <a:xfrm rot="5400000">
            <a:off x="5913670" y="-2074329"/>
            <a:ext cx="347597" cy="4345456"/>
            <a:chOff x="-136402" y="-175976"/>
            <a:chExt cx="347597" cy="4345456"/>
          </a:xfrm>
        </p:grpSpPr>
        <p:sp>
          <p:nvSpPr>
            <p:cNvPr id="8477" name="Google Shape;8477;p11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11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11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11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11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11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11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11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11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11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11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11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11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11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11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11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11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11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11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11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11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11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11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11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11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11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11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4" name="Google Shape;8504;p11"/>
          <p:cNvGrpSpPr/>
          <p:nvPr/>
        </p:nvGrpSpPr>
        <p:grpSpPr>
          <a:xfrm rot="5400000">
            <a:off x="5913672" y="-2074327"/>
            <a:ext cx="347597" cy="4345451"/>
            <a:chOff x="-136402" y="-175976"/>
            <a:chExt cx="347597" cy="4345451"/>
          </a:xfrm>
        </p:grpSpPr>
        <p:sp>
          <p:nvSpPr>
            <p:cNvPr id="8505" name="Google Shape;8505;p11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11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11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11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11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11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11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11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11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11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11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11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11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11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11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11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11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11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11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11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11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11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11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11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11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11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31" name="Google Shape;8531;p11"/>
          <p:cNvSpPr/>
          <p:nvPr/>
        </p:nvSpPr>
        <p:spPr>
          <a:xfrm rot="5400000">
            <a:off x="5913645" y="-2074348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32" name="Google Shape;8532;p11"/>
          <p:cNvGrpSpPr/>
          <p:nvPr/>
        </p:nvGrpSpPr>
        <p:grpSpPr>
          <a:xfrm rot="5400000">
            <a:off x="1789445" y="2885271"/>
            <a:ext cx="347597" cy="4345456"/>
            <a:chOff x="-136402" y="-175976"/>
            <a:chExt cx="347597" cy="4345456"/>
          </a:xfrm>
        </p:grpSpPr>
        <p:sp>
          <p:nvSpPr>
            <p:cNvPr id="8533" name="Google Shape;8533;p11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11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11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11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11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11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11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11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11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11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11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11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11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11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11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11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11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11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11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11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11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11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11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11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11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11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11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0" name="Google Shape;8560;p11"/>
          <p:cNvGrpSpPr/>
          <p:nvPr/>
        </p:nvGrpSpPr>
        <p:grpSpPr>
          <a:xfrm rot="5400000">
            <a:off x="1789447" y="2885273"/>
            <a:ext cx="347597" cy="4345451"/>
            <a:chOff x="-136402" y="-175976"/>
            <a:chExt cx="347597" cy="4345451"/>
          </a:xfrm>
        </p:grpSpPr>
        <p:sp>
          <p:nvSpPr>
            <p:cNvPr id="8561" name="Google Shape;8561;p11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11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11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11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11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11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11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11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11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11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11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11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11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11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11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11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11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11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11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11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11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11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11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11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11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11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7" name="Google Shape;8587;p11"/>
          <p:cNvSpPr/>
          <p:nvPr/>
        </p:nvSpPr>
        <p:spPr>
          <a:xfrm rot="5400000">
            <a:off x="1789420" y="2885252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85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1_1">
    <p:spTree>
      <p:nvGrpSpPr>
        <p:cNvPr id="1" name="Shape 10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0" name="Google Shape;1059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10591" name="Google Shape;10591;p19"/>
          <p:cNvGrpSpPr/>
          <p:nvPr/>
        </p:nvGrpSpPr>
        <p:grpSpPr>
          <a:xfrm rot="5400000">
            <a:off x="7098202" y="-2115604"/>
            <a:ext cx="347597" cy="4345456"/>
            <a:chOff x="-136402" y="-175976"/>
            <a:chExt cx="347597" cy="4345456"/>
          </a:xfrm>
        </p:grpSpPr>
        <p:sp>
          <p:nvSpPr>
            <p:cNvPr id="10592" name="Google Shape;10592;p19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3" name="Google Shape;10593;p19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4" name="Google Shape;10594;p19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5" name="Google Shape;10595;p19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6" name="Google Shape;10596;p19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7" name="Google Shape;10597;p19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8" name="Google Shape;10598;p19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9" name="Google Shape;10599;p19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0" name="Google Shape;10600;p19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1" name="Google Shape;10601;p19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2" name="Google Shape;10602;p19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3" name="Google Shape;10603;p19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4" name="Google Shape;10604;p19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5" name="Google Shape;10605;p19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6" name="Google Shape;10606;p19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7" name="Google Shape;10607;p19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8" name="Google Shape;10608;p19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9" name="Google Shape;10609;p19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0" name="Google Shape;10610;p19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1" name="Google Shape;10611;p19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2" name="Google Shape;10612;p19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3" name="Google Shape;10613;p19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4" name="Google Shape;10614;p19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5" name="Google Shape;10615;p19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6" name="Google Shape;10616;p19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7" name="Google Shape;10617;p19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8" name="Google Shape;10618;p19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9" name="Google Shape;10619;p19"/>
          <p:cNvGrpSpPr/>
          <p:nvPr/>
        </p:nvGrpSpPr>
        <p:grpSpPr>
          <a:xfrm rot="5400000">
            <a:off x="7098204" y="-2115602"/>
            <a:ext cx="347597" cy="4345451"/>
            <a:chOff x="-136402" y="-175976"/>
            <a:chExt cx="347597" cy="4345451"/>
          </a:xfrm>
        </p:grpSpPr>
        <p:sp>
          <p:nvSpPr>
            <p:cNvPr id="10620" name="Google Shape;10620;p19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1" name="Google Shape;10621;p19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2" name="Google Shape;10622;p19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3" name="Google Shape;10623;p19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4" name="Google Shape;10624;p19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5" name="Google Shape;10625;p19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6" name="Google Shape;10626;p19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7" name="Google Shape;10627;p19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8" name="Google Shape;10628;p19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9" name="Google Shape;10629;p19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0" name="Google Shape;10630;p19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1" name="Google Shape;10631;p19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2" name="Google Shape;10632;p19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3" name="Google Shape;10633;p19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4" name="Google Shape;10634;p19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5" name="Google Shape;10635;p19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6" name="Google Shape;10636;p19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7" name="Google Shape;10637;p19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8" name="Google Shape;10638;p19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9" name="Google Shape;10639;p19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0" name="Google Shape;10640;p19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1" name="Google Shape;10641;p19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2" name="Google Shape;10642;p19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3" name="Google Shape;10643;p19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4" name="Google Shape;10644;p19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5" name="Google Shape;10645;p19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46" name="Google Shape;10646;p19"/>
          <p:cNvSpPr/>
          <p:nvPr/>
        </p:nvSpPr>
        <p:spPr>
          <a:xfrm rot="5400000">
            <a:off x="7098177" y="-2115623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7" name="Google Shape;10647;p19"/>
          <p:cNvSpPr/>
          <p:nvPr/>
        </p:nvSpPr>
        <p:spPr>
          <a:xfrm>
            <a:off x="8176025" y="4174750"/>
            <a:ext cx="1540800" cy="1540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8" name="Google Shape;10648;p19"/>
          <p:cNvSpPr/>
          <p:nvPr/>
        </p:nvSpPr>
        <p:spPr>
          <a:xfrm>
            <a:off x="8508575" y="4507300"/>
            <a:ext cx="875700" cy="875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9" name="Google Shape;10649;p19"/>
          <p:cNvSpPr/>
          <p:nvPr/>
        </p:nvSpPr>
        <p:spPr>
          <a:xfrm>
            <a:off x="-364673" y="2450899"/>
            <a:ext cx="913945" cy="960808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0" name="Google Shape;10650;p19"/>
          <p:cNvSpPr txBox="1">
            <a:spLocks noGrp="1"/>
          </p:cNvSpPr>
          <p:nvPr>
            <p:ph type="subTitle" idx="1"/>
          </p:nvPr>
        </p:nvSpPr>
        <p:spPr>
          <a:xfrm>
            <a:off x="720000" y="1091525"/>
            <a:ext cx="7704000" cy="4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651" name="Google Shape;10651;p19"/>
          <p:cNvSpPr txBox="1">
            <a:spLocks noGrp="1"/>
          </p:cNvSpPr>
          <p:nvPr>
            <p:ph type="subTitle" idx="2"/>
          </p:nvPr>
        </p:nvSpPr>
        <p:spPr>
          <a:xfrm>
            <a:off x="720000" y="1758275"/>
            <a:ext cx="3782400" cy="26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652" name="Google Shape;10652;p19"/>
          <p:cNvSpPr txBox="1">
            <a:spLocks noGrp="1"/>
          </p:cNvSpPr>
          <p:nvPr>
            <p:ph type="subTitle" idx="3"/>
          </p:nvPr>
        </p:nvSpPr>
        <p:spPr>
          <a:xfrm>
            <a:off x="4645075" y="1758275"/>
            <a:ext cx="3785700" cy="22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bg>
      <p:bgPr>
        <a:solidFill>
          <a:schemeClr val="dk1"/>
        </a:solidFill>
        <a:effectLst/>
      </p:bgPr>
    </p:bg>
    <p:spTree>
      <p:nvGrpSpPr>
        <p:cNvPr id="1" name="Shape 10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4" name="Google Shape;1072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25" name="Google Shape;10725;p22"/>
          <p:cNvSpPr txBox="1">
            <a:spLocks noGrp="1"/>
          </p:cNvSpPr>
          <p:nvPr>
            <p:ph type="subTitle" idx="1"/>
          </p:nvPr>
        </p:nvSpPr>
        <p:spPr>
          <a:xfrm>
            <a:off x="4756186" y="2056225"/>
            <a:ext cx="3154800" cy="22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26" name="Google Shape;10726;p22"/>
          <p:cNvSpPr txBox="1">
            <a:spLocks noGrp="1"/>
          </p:cNvSpPr>
          <p:nvPr>
            <p:ph type="subTitle" idx="2"/>
          </p:nvPr>
        </p:nvSpPr>
        <p:spPr>
          <a:xfrm>
            <a:off x="1233025" y="2056225"/>
            <a:ext cx="3150600" cy="22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27" name="Google Shape;10727;p22"/>
          <p:cNvSpPr/>
          <p:nvPr/>
        </p:nvSpPr>
        <p:spPr>
          <a:xfrm>
            <a:off x="-147675" y="160787"/>
            <a:ext cx="720486" cy="757420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28" name="Google Shape;10728;p22"/>
          <p:cNvGrpSpPr/>
          <p:nvPr/>
        </p:nvGrpSpPr>
        <p:grpSpPr>
          <a:xfrm rot="5400000">
            <a:off x="1851245" y="2884771"/>
            <a:ext cx="347597" cy="4345456"/>
            <a:chOff x="-136402" y="-175976"/>
            <a:chExt cx="347597" cy="4345456"/>
          </a:xfrm>
        </p:grpSpPr>
        <p:sp>
          <p:nvSpPr>
            <p:cNvPr id="10729" name="Google Shape;10729;p22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10730;p22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10731;p22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2" name="Google Shape;10732;p22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3" name="Google Shape;10733;p22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10734;p22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10735;p22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6" name="Google Shape;10736;p22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7" name="Google Shape;10737;p22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8" name="Google Shape;10738;p22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9" name="Google Shape;10739;p22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0" name="Google Shape;10740;p22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1" name="Google Shape;10741;p22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10742;p22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743;p22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10744;p22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5" name="Google Shape;10745;p22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6" name="Google Shape;10746;p22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10747;p22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8" name="Google Shape;10748;p22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10749;p22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10750;p22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10751;p22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2" name="Google Shape;10752;p22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3" name="Google Shape;10753;p22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4" name="Google Shape;10754;p22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10755;p22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6" name="Google Shape;10756;p22"/>
          <p:cNvGrpSpPr/>
          <p:nvPr/>
        </p:nvGrpSpPr>
        <p:grpSpPr>
          <a:xfrm rot="5400000">
            <a:off x="1851247" y="2884773"/>
            <a:ext cx="347597" cy="4345451"/>
            <a:chOff x="-136402" y="-175976"/>
            <a:chExt cx="347597" cy="4345451"/>
          </a:xfrm>
        </p:grpSpPr>
        <p:sp>
          <p:nvSpPr>
            <p:cNvPr id="10757" name="Google Shape;10757;p22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10758;p22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10759;p22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0" name="Google Shape;10760;p22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1" name="Google Shape;10761;p22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2" name="Google Shape;10762;p22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10763;p22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10764;p22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5" name="Google Shape;10765;p22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10766;p22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7" name="Google Shape;10767;p22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8" name="Google Shape;10768;p22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9" name="Google Shape;10769;p22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10770;p22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10771;p22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10772;p22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3" name="Google Shape;10773;p22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4" name="Google Shape;10774;p22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10775;p22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10776;p22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10777;p22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8" name="Google Shape;10778;p22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9" name="Google Shape;10779;p22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0" name="Google Shape;10780;p22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10781;p22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10782;p22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83" name="Google Shape;10783;p22"/>
          <p:cNvSpPr/>
          <p:nvPr/>
        </p:nvSpPr>
        <p:spPr>
          <a:xfrm rot="5400000">
            <a:off x="1851220" y="2884752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5" name="Google Shape;12635;p28"/>
          <p:cNvSpPr txBox="1">
            <a:spLocks noGrp="1"/>
          </p:cNvSpPr>
          <p:nvPr>
            <p:ph type="title" hasCustomPrompt="1"/>
          </p:nvPr>
        </p:nvSpPr>
        <p:spPr>
          <a:xfrm>
            <a:off x="1910200" y="2015875"/>
            <a:ext cx="10422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36" name="Google Shape;12636;p28"/>
          <p:cNvSpPr txBox="1">
            <a:spLocks noGrp="1"/>
          </p:cNvSpPr>
          <p:nvPr>
            <p:ph type="title" idx="2" hasCustomPrompt="1"/>
          </p:nvPr>
        </p:nvSpPr>
        <p:spPr>
          <a:xfrm>
            <a:off x="4586525" y="2015863"/>
            <a:ext cx="10425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37" name="Google Shape;12637;p28"/>
          <p:cNvSpPr txBox="1">
            <a:spLocks noGrp="1"/>
          </p:cNvSpPr>
          <p:nvPr>
            <p:ph type="title" idx="3" hasCustomPrompt="1"/>
          </p:nvPr>
        </p:nvSpPr>
        <p:spPr>
          <a:xfrm>
            <a:off x="7262249" y="2015863"/>
            <a:ext cx="10425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38" name="Google Shape;12638;p28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639" name="Google Shape;12639;p28"/>
          <p:cNvSpPr txBox="1">
            <a:spLocks noGrp="1"/>
          </p:cNvSpPr>
          <p:nvPr>
            <p:ph type="subTitle" idx="1"/>
          </p:nvPr>
        </p:nvSpPr>
        <p:spPr>
          <a:xfrm>
            <a:off x="713225" y="3281425"/>
            <a:ext cx="2366100" cy="9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40" name="Google Shape;12640;p28"/>
          <p:cNvSpPr txBox="1">
            <a:spLocks noGrp="1"/>
          </p:cNvSpPr>
          <p:nvPr>
            <p:ph type="subTitle" idx="5"/>
          </p:nvPr>
        </p:nvSpPr>
        <p:spPr>
          <a:xfrm>
            <a:off x="713225" y="2926600"/>
            <a:ext cx="2366100" cy="4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2641" name="Google Shape;12641;p28"/>
          <p:cNvSpPr txBox="1">
            <a:spLocks noGrp="1"/>
          </p:cNvSpPr>
          <p:nvPr>
            <p:ph type="subTitle" idx="6"/>
          </p:nvPr>
        </p:nvSpPr>
        <p:spPr>
          <a:xfrm>
            <a:off x="3388950" y="3281425"/>
            <a:ext cx="2366100" cy="9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42" name="Google Shape;12642;p28"/>
          <p:cNvSpPr txBox="1">
            <a:spLocks noGrp="1"/>
          </p:cNvSpPr>
          <p:nvPr>
            <p:ph type="subTitle" idx="7"/>
          </p:nvPr>
        </p:nvSpPr>
        <p:spPr>
          <a:xfrm>
            <a:off x="3388950" y="2926600"/>
            <a:ext cx="2366100" cy="4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2643" name="Google Shape;12643;p28"/>
          <p:cNvSpPr txBox="1">
            <a:spLocks noGrp="1"/>
          </p:cNvSpPr>
          <p:nvPr>
            <p:ph type="subTitle" idx="8"/>
          </p:nvPr>
        </p:nvSpPr>
        <p:spPr>
          <a:xfrm>
            <a:off x="6064674" y="3281425"/>
            <a:ext cx="2366100" cy="9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44" name="Google Shape;12644;p28"/>
          <p:cNvSpPr txBox="1">
            <a:spLocks noGrp="1"/>
          </p:cNvSpPr>
          <p:nvPr>
            <p:ph type="subTitle" idx="9"/>
          </p:nvPr>
        </p:nvSpPr>
        <p:spPr>
          <a:xfrm>
            <a:off x="6064674" y="2926600"/>
            <a:ext cx="2366100" cy="4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2645" name="Google Shape;12645;p28"/>
          <p:cNvSpPr/>
          <p:nvPr/>
        </p:nvSpPr>
        <p:spPr>
          <a:xfrm>
            <a:off x="1035750" y="4777950"/>
            <a:ext cx="2895900" cy="118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6" name="Google Shape;12646;p28"/>
          <p:cNvSpPr/>
          <p:nvPr/>
        </p:nvSpPr>
        <p:spPr>
          <a:xfrm>
            <a:off x="8172973" y="4365558"/>
            <a:ext cx="908514" cy="955186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47" name="Google Shape;12647;p28"/>
          <p:cNvGrpSpPr/>
          <p:nvPr/>
        </p:nvGrpSpPr>
        <p:grpSpPr>
          <a:xfrm>
            <a:off x="8890016" y="-99751"/>
            <a:ext cx="347597" cy="4345456"/>
            <a:chOff x="-136402" y="-175976"/>
            <a:chExt cx="347597" cy="4345456"/>
          </a:xfrm>
        </p:grpSpPr>
        <p:sp>
          <p:nvSpPr>
            <p:cNvPr id="12648" name="Google Shape;12648;p28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9" name="Google Shape;12649;p28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0" name="Google Shape;12650;p28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1" name="Google Shape;12651;p28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2" name="Google Shape;12652;p28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3" name="Google Shape;12653;p28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4" name="Google Shape;12654;p28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5" name="Google Shape;12655;p28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6" name="Google Shape;12656;p28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7" name="Google Shape;12657;p28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8" name="Google Shape;12658;p28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9" name="Google Shape;12659;p28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0" name="Google Shape;12660;p28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1" name="Google Shape;12661;p28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2" name="Google Shape;12662;p28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3" name="Google Shape;12663;p28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4" name="Google Shape;12664;p28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5" name="Google Shape;12665;p28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6" name="Google Shape;12666;p28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7" name="Google Shape;12667;p28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8" name="Google Shape;12668;p28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9" name="Google Shape;12669;p28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0" name="Google Shape;12670;p28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1" name="Google Shape;12671;p28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2" name="Google Shape;12672;p28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3" name="Google Shape;12673;p28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4" name="Google Shape;12674;p28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5" name="Google Shape;12675;p28"/>
          <p:cNvGrpSpPr/>
          <p:nvPr/>
        </p:nvGrpSpPr>
        <p:grpSpPr>
          <a:xfrm>
            <a:off x="8890016" y="-99751"/>
            <a:ext cx="347597" cy="4345451"/>
            <a:chOff x="-136402" y="-175976"/>
            <a:chExt cx="347597" cy="4345451"/>
          </a:xfrm>
        </p:grpSpPr>
        <p:sp>
          <p:nvSpPr>
            <p:cNvPr id="12676" name="Google Shape;12676;p28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7" name="Google Shape;12677;p28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8" name="Google Shape;12678;p28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9" name="Google Shape;12679;p28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0" name="Google Shape;12680;p28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1" name="Google Shape;12681;p28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2" name="Google Shape;12682;p28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3" name="Google Shape;12683;p28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4" name="Google Shape;12684;p28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5" name="Google Shape;12685;p28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6" name="Google Shape;12686;p28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7" name="Google Shape;12687;p28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8" name="Google Shape;12688;p28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9" name="Google Shape;12689;p28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0" name="Google Shape;12690;p28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1" name="Google Shape;12691;p28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2" name="Google Shape;12692;p28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3" name="Google Shape;12693;p28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4" name="Google Shape;12694;p28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5" name="Google Shape;12695;p28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6" name="Google Shape;12696;p28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7" name="Google Shape;12697;p28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8" name="Google Shape;12698;p28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9" name="Google Shape;12699;p28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0" name="Google Shape;12700;p28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1" name="Google Shape;12701;p28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2" name="Google Shape;12702;p28"/>
          <p:cNvSpPr/>
          <p:nvPr/>
        </p:nvSpPr>
        <p:spPr>
          <a:xfrm>
            <a:off x="8889968" y="-99800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3" name="Google Shape;12703;p28"/>
          <p:cNvSpPr/>
          <p:nvPr/>
        </p:nvSpPr>
        <p:spPr>
          <a:xfrm>
            <a:off x="-151900" y="-120000"/>
            <a:ext cx="991295" cy="1042216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7" r:id="rId5"/>
    <p:sldLayoutId id="2147483658" r:id="rId6"/>
    <p:sldLayoutId id="2147483665" r:id="rId7"/>
    <p:sldLayoutId id="2147483668" r:id="rId8"/>
    <p:sldLayoutId id="2147483674" r:id="rId9"/>
    <p:sldLayoutId id="2147483675" r:id="rId10"/>
    <p:sldLayoutId id="2147483677" r:id="rId11"/>
    <p:sldLayoutId id="2147483678" r:id="rId12"/>
    <p:sldLayoutId id="214748367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1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972909"/>
              </p:ext>
            </p:extLst>
          </p:nvPr>
        </p:nvGraphicFramePr>
        <p:xfrm>
          <a:off x="5758820" y="1921135"/>
          <a:ext cx="3085465" cy="3121025"/>
        </p:xfrm>
        <a:graphic>
          <a:graphicData uri="http://schemas.openxmlformats.org/drawingml/2006/table">
            <a:tbl>
              <a:tblPr firstRow="1" firstCol="1" bandRow="1">
                <a:tableStyleId>{DF0369E7-67D8-40FE-86BB-F3BDC3F7F244}</a:tableStyleId>
              </a:tblPr>
              <a:tblGrid>
                <a:gridCol w="3085465">
                  <a:extLst>
                    <a:ext uri="{9D8B030D-6E8A-4147-A177-3AD203B41FA5}">
                      <a16:colId xmlns:a16="http://schemas.microsoft.com/office/drawing/2014/main" val="3147686322"/>
                    </a:ext>
                  </a:extLst>
                </a:gridCol>
              </a:tblGrid>
              <a:tr h="3121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Ф.И.О. Юсупов Эрик Рустамович</a:t>
                      </a:r>
                      <a:endParaRPr lang="ru-RU" sz="1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Класс: 11</a:t>
                      </a:r>
                      <a:endParaRPr lang="ru-RU" sz="1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Руководители:</a:t>
                      </a:r>
                      <a:endParaRPr lang="ru-RU" sz="1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</a:rPr>
                        <a:t>Казнабаев</a:t>
                      </a:r>
                      <a:r>
                        <a:rPr lang="ru-RU" sz="1400" dirty="0">
                          <a:effectLst/>
                        </a:rPr>
                        <a:t> Ильдар </a:t>
                      </a:r>
                      <a:r>
                        <a:rPr lang="ru-RU" sz="1400" dirty="0" err="1">
                          <a:effectLst/>
                        </a:rPr>
                        <a:t>Гильфанович</a:t>
                      </a:r>
                      <a:r>
                        <a:rPr lang="ru-RU" sz="1400" dirty="0">
                          <a:effectLst/>
                        </a:rPr>
                        <a:t>, </a:t>
                      </a:r>
                      <a:endParaRPr lang="ru-RU" sz="1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учитель физики МАОУ "БЛИ№3" ГО г. Стерлитамак РБ</a:t>
                      </a:r>
                      <a:endParaRPr lang="ru-RU" sz="1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Арасланов Марсель </a:t>
                      </a:r>
                      <a:r>
                        <a:rPr lang="ru-RU" sz="1400" dirty="0" err="1">
                          <a:effectLst/>
                        </a:rPr>
                        <a:t>Минигафурович</a:t>
                      </a:r>
                      <a:r>
                        <a:rPr lang="ru-RU" sz="1400" dirty="0">
                          <a:effectLst/>
                        </a:rPr>
                        <a:t>, </a:t>
                      </a:r>
                      <a:endParaRPr lang="ru-RU" sz="1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педагог дополнительного образования МАУ ДО  "ЦДЮТТ " ГО г. Стерлитамак РБ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5576714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115154"/>
            <a:ext cx="9008375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Министерство образования</a:t>
            </a:r>
            <a:r>
              <a:rPr kumimoji="0" lang="ru-RU" altLang="ru-RU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 и науки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 Республики</a:t>
            </a:r>
            <a:r>
              <a:rPr kumimoji="0" lang="ru-RU" altLang="ru-RU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 Башкортостан</a:t>
            </a:r>
            <a:endParaRPr kumimoji="0" lang="ru-RU" altLang="ru-RU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Муниципальное автономное общеобразовательное учреждение</a:t>
            </a:r>
            <a:endParaRPr kumimoji="0" lang="ru-RU" altLang="ru-RU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«Башкирский лицей-интернат №3» городского округа</a:t>
            </a:r>
            <a:endParaRPr kumimoji="0" lang="ru-RU" altLang="ru-RU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город Стерлитамак Республики Башкортостан</a:t>
            </a:r>
          </a:p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dirty="0">
              <a:cs typeface="Times New Roman" panose="02020603050405020304" pitchFamily="18" charset="0"/>
            </a:endParaRPr>
          </a:p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РАЗРАБОТКА КОНСТРУКЦИИ И ПРОГРАММНОГО ОБЕСПЕЧЕНИЯ МОДУЛЕЙ МАСШТАБИРУЕМОГО АВТОМАТИЧЕСКОГО ПОДДЕРЖАНИЯ УСЛОВИЙ В ТЕПЛИЦАХ</a:t>
            </a:r>
            <a:endParaRPr kumimoji="0" lang="ru-RU" altLang="ru-RU" sz="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011075" y="4680501"/>
            <a:ext cx="2294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45085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Стерлитамак - 2024</a:t>
            </a:r>
            <a:endParaRPr lang="ru-RU" altLang="ru-RU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63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46083" y="0"/>
            <a:ext cx="5174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chemeClr val="bg2">
                    <a:lumMod val="95000"/>
                  </a:schemeClr>
                </a:solidFill>
              </a:rPr>
              <a:t>Комплектующие ММАПУТ</a:t>
            </a:r>
            <a:endParaRPr lang="ru-RU" sz="3200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1438" y="1050201"/>
            <a:ext cx="75053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chemeClr val="bg2">
                    <a:lumMod val="95000"/>
                  </a:schemeClr>
                </a:solidFill>
              </a:rPr>
              <a:t>Микроконтроллер </a:t>
            </a:r>
            <a:r>
              <a:rPr lang="en-US" sz="1800" dirty="0" smtClean="0">
                <a:solidFill>
                  <a:schemeClr val="bg2">
                    <a:lumMod val="95000"/>
                  </a:schemeClr>
                </a:solidFill>
              </a:rPr>
              <a:t>STM32</a:t>
            </a:r>
            <a:r>
              <a:rPr lang="ru-RU" sz="1800" dirty="0" smtClean="0">
                <a:solidFill>
                  <a:schemeClr val="bg2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chemeClr val="bg2">
                    <a:lumMod val="95000"/>
                  </a:schemeClr>
                </a:solidFill>
              </a:rPr>
              <a:t>Датчики </a:t>
            </a:r>
            <a:r>
              <a:rPr lang="ru-RU" sz="1800" dirty="0">
                <a:solidFill>
                  <a:schemeClr val="bg2">
                    <a:lumMod val="95000"/>
                  </a:schemeClr>
                </a:solidFill>
              </a:rPr>
              <a:t>влажности </a:t>
            </a:r>
            <a:r>
              <a:rPr lang="ru-RU" sz="1800" dirty="0" smtClean="0">
                <a:solidFill>
                  <a:schemeClr val="bg2">
                    <a:lumMod val="95000"/>
                  </a:schemeClr>
                </a:solidFill>
              </a:rPr>
              <a:t>почвы, газа, температуры и влажности.</a:t>
            </a:r>
          </a:p>
          <a:p>
            <a:pPr marL="285750" indent="-285750">
              <a:lnSpc>
                <a:spcPct val="200000"/>
              </a:lnSpc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chemeClr val="bg2">
                    <a:lumMod val="95000"/>
                  </a:schemeClr>
                </a:solidFill>
              </a:rPr>
              <a:t>Управляющие устройства: реле,  вентилятор, сервопривод, клапан.</a:t>
            </a:r>
          </a:p>
        </p:txBody>
      </p:sp>
      <p:pic>
        <p:nvPicPr>
          <p:cNvPr id="4098" name="Picture 2" descr="https://avatars.mds.yandex.net/get-mpic/7979606/img_id5256768368951947611.jpeg/ori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9911">
            <a:off x="6116758" y="100135"/>
            <a:ext cx="2662073" cy="190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mages-na.ssl-images-amazon.com/images/I/51VIJSFJuaL._SL1000_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71"/>
          <a:stretch/>
        </p:blipFill>
        <p:spPr bwMode="auto">
          <a:xfrm>
            <a:off x="4897167" y="2834866"/>
            <a:ext cx="3600000" cy="230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cdn1.ozone.ru/s3/multimedia-5/6876692393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3257">
            <a:off x="2277506" y="2773907"/>
            <a:ext cx="1952485" cy="195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09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71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8" name="Google Shape;16758;p55"/>
          <p:cNvSpPr/>
          <p:nvPr/>
        </p:nvSpPr>
        <p:spPr>
          <a:xfrm>
            <a:off x="1508200" y="824225"/>
            <a:ext cx="543940" cy="571857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9" name="Google Shape;16759;p55"/>
          <p:cNvSpPr/>
          <p:nvPr/>
        </p:nvSpPr>
        <p:spPr>
          <a:xfrm>
            <a:off x="-420650" y="-631550"/>
            <a:ext cx="2342100" cy="2342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2CD"/>
              </a:clrFrom>
              <a:clrTo>
                <a:srgbClr val="FFF2C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4" y="1058967"/>
            <a:ext cx="8351461" cy="40845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28750" y="340699"/>
            <a:ext cx="6909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chemeClr val="bg2">
                    <a:lumMod val="95000"/>
                  </a:schemeClr>
                </a:solidFill>
              </a:rPr>
              <a:t>Принципиальная схема ММАПУТ</a:t>
            </a:r>
            <a:endParaRPr lang="ru-RU" sz="32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10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sr2-F_C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34588" y="876300"/>
            <a:ext cx="2156791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92186" dir="4944321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11989" t="18797"/>
          <a:stretch/>
        </p:blipFill>
        <p:spPr>
          <a:xfrm rot="5400000">
            <a:off x="4459071" y="1674568"/>
            <a:ext cx="4035856" cy="2792741"/>
          </a:xfrm>
          <a:prstGeom prst="rect">
            <a:avLst/>
          </a:prstGeom>
        </p:spPr>
      </p:pic>
      <p:sp>
        <p:nvSpPr>
          <p:cNvPr id="6" name="Google Shape;17917;p79"/>
          <p:cNvSpPr/>
          <p:nvPr/>
        </p:nvSpPr>
        <p:spPr>
          <a:xfrm>
            <a:off x="3219550" y="2471435"/>
            <a:ext cx="1432907" cy="1199006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222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417757" y="161925"/>
            <a:ext cx="6455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chemeClr val="bg2">
                    <a:lumMod val="95000"/>
                  </a:schemeClr>
                </a:solidFill>
              </a:rPr>
              <a:t>Печатная плата по технологии ЛУТ</a:t>
            </a:r>
            <a:endParaRPr lang="ru-RU" sz="2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11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3" t="4249" r="6489" b="46654"/>
          <a:stretch/>
        </p:blipFill>
        <p:spPr>
          <a:xfrm>
            <a:off x="466725" y="1133475"/>
            <a:ext cx="3933825" cy="3366304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4" t="2657" r="3537" b="59999"/>
          <a:stretch/>
        </p:blipFill>
        <p:spPr>
          <a:xfrm>
            <a:off x="4219575" y="1638300"/>
            <a:ext cx="4200525" cy="25610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4399" y="248249"/>
            <a:ext cx="7170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chemeClr val="bg2">
                    <a:lumMod val="95000"/>
                  </a:schemeClr>
                </a:solidFill>
              </a:rPr>
              <a:t>Разработка корпуса в КОМПАС 3</a:t>
            </a:r>
            <a:r>
              <a:rPr lang="en-US" sz="3200" b="1" dirty="0" smtClean="0">
                <a:solidFill>
                  <a:schemeClr val="bg2">
                    <a:lumMod val="95000"/>
                  </a:schemeClr>
                </a:solidFill>
              </a:rPr>
              <a:t>D</a:t>
            </a:r>
            <a:endParaRPr lang="ru-RU" sz="32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12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0" name="Google Shape;16820;p59"/>
          <p:cNvSpPr/>
          <p:nvPr/>
        </p:nvSpPr>
        <p:spPr>
          <a:xfrm>
            <a:off x="6286000" y="4705062"/>
            <a:ext cx="544064" cy="571988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Рисунок 6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0" b="96042" l="0" r="89063">
                        <a14:foregroundMark x1="76875" y1="87708" x2="86484" y2="63229"/>
                        <a14:foregroundMark x1="86484" y1="63438" x2="81406" y2="59688"/>
                        <a14:foregroundMark x1="76953" y1="87083" x2="71172" y2="81354"/>
                        <a14:foregroundMark x1="72734" y1="79479" x2="78203" y2="66250"/>
                      </a14:backgroundRemoval>
                    </a14:imgEffect>
                  </a14:imgLayer>
                </a14:imgProps>
              </a:ext>
            </a:extLst>
          </a:blip>
          <a:srcRect l="13530" t="3137" r="7938" b="2157"/>
          <a:stretch/>
        </p:blipFill>
        <p:spPr bwMode="auto">
          <a:xfrm flipH="1">
            <a:off x="740229" y="1550126"/>
            <a:ext cx="3261859" cy="31549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97" r="15425" b="17996"/>
          <a:stretch/>
        </p:blipFill>
        <p:spPr>
          <a:xfrm>
            <a:off x="5294811" y="1125839"/>
            <a:ext cx="2656111" cy="35792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99011" y="230685"/>
            <a:ext cx="3986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chemeClr val="bg2">
                    <a:lumMod val="95000"/>
                  </a:schemeClr>
                </a:solidFill>
              </a:rPr>
              <a:t>Сборка ММАПУТ</a:t>
            </a:r>
            <a:endParaRPr lang="ru-RU" sz="3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13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154" y="243840"/>
            <a:ext cx="7293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chemeClr val="bg2">
                    <a:lumMod val="95000"/>
                  </a:schemeClr>
                </a:solidFill>
              </a:rPr>
              <a:t>Разработка программного обеспечения</a:t>
            </a:r>
            <a:endParaRPr lang="ru-RU" sz="2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graphicFrame>
        <p:nvGraphicFramePr>
          <p:cNvPr id="7" name="Схема 6"/>
          <p:cNvGraphicFramePr/>
          <p:nvPr>
            <p:extLst>
              <p:ext uri="{D42A27DB-BD31-4B8C-83A1-F6EECF244321}">
                <p14:modId xmlns:p14="http://schemas.microsoft.com/office/powerpoint/2010/main" val="294143808"/>
              </p:ext>
            </p:extLst>
          </p:nvPr>
        </p:nvGraphicFramePr>
        <p:xfrm>
          <a:off x="374469" y="539750"/>
          <a:ext cx="7245531" cy="4093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Рисунок 7"/>
          <p:cNvPicPr/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500" b="96042" l="0" r="89063">
                        <a14:foregroundMark x1="76875" y1="87708" x2="86484" y2="63229"/>
                        <a14:foregroundMark x1="86484" y1="63438" x2="81406" y2="59688"/>
                        <a14:foregroundMark x1="76953" y1="87083" x2="71172" y2="81354"/>
                        <a14:foregroundMark x1="72734" y1="79479" x2="78203" y2="66250"/>
                      </a14:backgroundRemoval>
                    </a14:imgEffect>
                  </a14:imgLayer>
                </a14:imgProps>
              </a:ext>
            </a:extLst>
          </a:blip>
          <a:srcRect l="13530" t="3137" r="7938" b="2157"/>
          <a:stretch/>
        </p:blipFill>
        <p:spPr bwMode="auto">
          <a:xfrm flipH="1">
            <a:off x="5826034" y="539750"/>
            <a:ext cx="1672046" cy="14907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11953" y1="74479" x2="19141" y2="71458"/>
                        <a14:foregroundMark x1="44141" y1="46979" x2="61563" y2="36042"/>
                        <a14:foregroundMark x1="78828" y1="29167" x2="80859" y2="23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7211" y="1106422"/>
            <a:ext cx="3840000" cy="2880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4928" y="3429190"/>
            <a:ext cx="1794258" cy="1454500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12"/>
          <a:stretch>
            <a:fillRect/>
          </a:stretch>
        </p:blipFill>
        <p:spPr>
          <a:xfrm>
            <a:off x="6853646" y="3238977"/>
            <a:ext cx="2060666" cy="16251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14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47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0" name="Google Shape;16820;p59"/>
          <p:cNvSpPr/>
          <p:nvPr/>
        </p:nvSpPr>
        <p:spPr>
          <a:xfrm>
            <a:off x="6286000" y="4705062"/>
            <a:ext cx="544064" cy="571988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412169" y="218664"/>
            <a:ext cx="5873831" cy="4772392"/>
          </a:xfrm>
          <a:prstGeom prst="rect">
            <a:avLst/>
          </a:prstGeom>
        </p:spPr>
      </p:pic>
      <p:sp>
        <p:nvSpPr>
          <p:cNvPr id="6" name="Google Shape;16744;p54"/>
          <p:cNvSpPr txBox="1">
            <a:spLocks noGrp="1"/>
          </p:cNvSpPr>
          <p:nvPr>
            <p:ph type="title"/>
          </p:nvPr>
        </p:nvSpPr>
        <p:spPr>
          <a:xfrm>
            <a:off x="6485641" y="688157"/>
            <a:ext cx="2366128" cy="40169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/>
              <a:t>Главное окно.</a:t>
            </a:r>
            <a:br>
              <a:rPr lang="ru-RU" sz="2400" b="1" dirty="0" smtClean="0"/>
            </a:br>
            <a:r>
              <a:rPr lang="ru-RU" sz="2400" b="1" dirty="0" smtClean="0"/>
              <a:t>Здесь происходит подключение к переходнику.</a:t>
            </a:r>
            <a:endParaRPr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15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35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0" name="Google Shape;16820;p59"/>
          <p:cNvSpPr/>
          <p:nvPr/>
        </p:nvSpPr>
        <p:spPr>
          <a:xfrm>
            <a:off x="6286000" y="4705062"/>
            <a:ext cx="544064" cy="571988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744;p54"/>
          <p:cNvSpPr txBox="1">
            <a:spLocks noGrp="1"/>
          </p:cNvSpPr>
          <p:nvPr>
            <p:ph type="title"/>
          </p:nvPr>
        </p:nvSpPr>
        <p:spPr>
          <a:xfrm>
            <a:off x="5669280" y="792480"/>
            <a:ext cx="3183117" cy="15327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-RU" sz="2400" b="1" dirty="0" smtClean="0"/>
              <a:t>Ручное управление:</a:t>
            </a:r>
            <a:br>
              <a:rPr lang="ru-RU" sz="2400" b="1" dirty="0" smtClean="0"/>
            </a:br>
            <a:r>
              <a:rPr lang="ru-RU" sz="2400" b="1" dirty="0" smtClean="0"/>
              <a:t/>
            </a:r>
            <a:br>
              <a:rPr lang="ru-RU" sz="2400" b="1" dirty="0" smtClean="0"/>
            </a:br>
            <a:endParaRPr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41" y="377072"/>
            <a:ext cx="5392462" cy="43493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91199" y="1397561"/>
            <a:ext cx="31831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2">
                    <a:lumMod val="95000"/>
                  </a:schemeClr>
                </a:solidFill>
              </a:rPr>
              <a:t>выбор </a:t>
            </a:r>
            <a:r>
              <a:rPr lang="ru-RU" sz="2400" b="1" dirty="0" smtClean="0">
                <a:solidFill>
                  <a:schemeClr val="bg2">
                    <a:lumMod val="95000"/>
                  </a:schemeClr>
                </a:solidFill>
              </a:rPr>
              <a:t>модуля</a:t>
            </a:r>
          </a:p>
          <a:p>
            <a:pPr marL="342900" indent="-342900"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chemeClr val="bg2">
                    <a:lumMod val="95000"/>
                  </a:schemeClr>
                </a:solidFill>
              </a:rPr>
              <a:t>выбор датчика</a:t>
            </a:r>
          </a:p>
          <a:p>
            <a:pPr marL="342900" indent="-342900"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chemeClr val="bg2">
                    <a:lumMod val="95000"/>
                  </a:schemeClr>
                </a:solidFill>
              </a:rPr>
              <a:t>отслеживание показаний</a:t>
            </a:r>
          </a:p>
          <a:p>
            <a:pPr marL="342900" indent="-342900"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chemeClr val="bg2">
                    <a:lumMod val="95000"/>
                  </a:schemeClr>
                </a:solidFill>
              </a:rPr>
              <a:t>отправка </a:t>
            </a:r>
            <a:r>
              <a:rPr lang="ru-RU" sz="2400" b="1" dirty="0">
                <a:solidFill>
                  <a:schemeClr val="bg2">
                    <a:lumMod val="95000"/>
                  </a:schemeClr>
                </a:solidFill>
              </a:rPr>
              <a:t>команд</a:t>
            </a:r>
            <a:br>
              <a:rPr lang="ru-RU" sz="2400" b="1" dirty="0">
                <a:solidFill>
                  <a:schemeClr val="bg2">
                    <a:lumMod val="95000"/>
                  </a:schemeClr>
                </a:solidFill>
              </a:rPr>
            </a:br>
            <a:endParaRPr lang="ru-RU" sz="2400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16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92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0" name="Google Shape;16820;p59"/>
          <p:cNvSpPr/>
          <p:nvPr/>
        </p:nvSpPr>
        <p:spPr>
          <a:xfrm>
            <a:off x="6286000" y="4705062"/>
            <a:ext cx="544064" cy="571988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744;p54"/>
          <p:cNvSpPr txBox="1">
            <a:spLocks noGrp="1"/>
          </p:cNvSpPr>
          <p:nvPr>
            <p:ph type="title"/>
          </p:nvPr>
        </p:nvSpPr>
        <p:spPr>
          <a:xfrm>
            <a:off x="1881051" y="0"/>
            <a:ext cx="6694379" cy="8360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 smtClean="0"/>
              <a:t>Автоматическое управление</a:t>
            </a:r>
            <a:endParaRPr sz="2800" b="1" dirty="0"/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b="72367"/>
          <a:stretch/>
        </p:blipFill>
        <p:spPr>
          <a:xfrm>
            <a:off x="533123" y="1507750"/>
            <a:ext cx="5870536" cy="13434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5726" y="966653"/>
            <a:ext cx="5476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2">
                    <a:lumMod val="95000"/>
                  </a:schemeClr>
                </a:solidFill>
              </a:rPr>
              <a:t>Задание сценариев автоматизации</a:t>
            </a:r>
            <a:endParaRPr lang="ru-RU" sz="2000" dirty="0">
              <a:solidFill>
                <a:schemeClr val="bg2">
                  <a:lumMod val="9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23" y="3162001"/>
            <a:ext cx="7868748" cy="18290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17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22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286142" y="-59974"/>
            <a:ext cx="7704000" cy="572700"/>
          </a:xfrm>
        </p:spPr>
        <p:txBody>
          <a:bodyPr/>
          <a:lstStyle/>
          <a:p>
            <a:r>
              <a:rPr lang="ru-RU" sz="4000" b="1" dirty="0" smtClean="0"/>
              <a:t>Выводы</a:t>
            </a:r>
            <a:endParaRPr lang="ru-RU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165462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5" name="Подзаголовок 1"/>
          <p:cNvSpPr txBox="1">
            <a:spLocks/>
          </p:cNvSpPr>
          <p:nvPr/>
        </p:nvSpPr>
        <p:spPr>
          <a:xfrm>
            <a:off x="557350" y="1786252"/>
            <a:ext cx="8093074" cy="459099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2">
                    <a:lumMod val="95000"/>
                  </a:schemeClr>
                </a:solidFill>
              </a:rPr>
              <a:t>Количество управляемых модулей</a:t>
            </a:r>
          </a:p>
          <a:p>
            <a:pPr>
              <a:buClr>
                <a:schemeClr val="bg2">
                  <a:lumMod val="95000"/>
                </a:schemeClr>
              </a:buClr>
            </a:pPr>
            <a:r>
              <a:rPr lang="ru-RU" sz="2000" dirty="0">
                <a:solidFill>
                  <a:schemeClr val="bg2">
                    <a:lumMod val="95000"/>
                  </a:schemeClr>
                </a:solidFill>
              </a:rPr>
              <a:t> </a:t>
            </a:r>
            <a:r>
              <a:rPr lang="ru-RU" sz="2000" dirty="0" smtClean="0">
                <a:solidFill>
                  <a:schemeClr val="bg2">
                    <a:lumMod val="95000"/>
                  </a:schemeClr>
                </a:solidFill>
              </a:rPr>
              <a:t>    может достигать 65,534 штук.</a:t>
            </a:r>
          </a:p>
          <a:p>
            <a:pPr marL="342900" indent="-342900"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2">
                  <a:lumMod val="95000"/>
                </a:schemeClr>
              </a:solidFill>
            </a:endParaRPr>
          </a:p>
          <a:p>
            <a:pPr marL="342900" indent="-342900"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2">
                    <a:lumMod val="95000"/>
                  </a:schemeClr>
                </a:solidFill>
              </a:rPr>
              <a:t>Расширяемость обеспечивает возможность увеличения контролируемой территории, по средству добавления модулей.</a:t>
            </a:r>
          </a:p>
          <a:p>
            <a:pPr marL="342900" indent="-342900"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2">
                  <a:lumMod val="95000"/>
                </a:schemeClr>
              </a:solidFill>
            </a:endParaRPr>
          </a:p>
          <a:p>
            <a:pPr marL="342900" indent="-342900"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2">
                    <a:lumMod val="95000"/>
                  </a:schemeClr>
                </a:solidFill>
              </a:rPr>
              <a:t>Возможность организации полива каждой культуры индивидуально, благодаря независимой работе модулей.</a:t>
            </a:r>
            <a:endParaRPr lang="en-US" sz="2000" dirty="0" smtClean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350" y="974497"/>
            <a:ext cx="769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2">
                    <a:lumMod val="95000"/>
                  </a:schemeClr>
                </a:solidFill>
              </a:rPr>
              <a:t>Расширяемый подход даёт:</a:t>
            </a:r>
            <a:endParaRPr lang="ru-RU" sz="2400" dirty="0">
              <a:solidFill>
                <a:schemeClr val="bg2">
                  <a:lumMod val="95000"/>
                </a:schemeClr>
              </a:solidFill>
            </a:endParaRPr>
          </a:p>
        </p:txBody>
      </p:sp>
      <p:pic>
        <p:nvPicPr>
          <p:cNvPr id="1028" name="Picture 4" descr="https://agropoliprom.ru/upload/iblock/70f/1pc8cfya8j6pocitkgf1unzuzeubs3x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500" y="493061"/>
            <a:ext cx="3283974" cy="198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18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0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6" name="Google Shape;16136;p37"/>
          <p:cNvSpPr txBox="1">
            <a:spLocks noGrp="1"/>
          </p:cNvSpPr>
          <p:nvPr>
            <p:ph type="subTitle" idx="1"/>
          </p:nvPr>
        </p:nvSpPr>
        <p:spPr>
          <a:xfrm>
            <a:off x="742722" y="3953701"/>
            <a:ext cx="7717500" cy="4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&gt; </a:t>
            </a:r>
            <a:r>
              <a:rPr lang="ru-RU" dirty="0" smtClean="0"/>
              <a:t>Юсупов Эрик Рустамович</a:t>
            </a:r>
          </a:p>
        </p:txBody>
      </p:sp>
      <p:grpSp>
        <p:nvGrpSpPr>
          <p:cNvPr id="16137" name="Google Shape;16137;p37"/>
          <p:cNvGrpSpPr/>
          <p:nvPr/>
        </p:nvGrpSpPr>
        <p:grpSpPr>
          <a:xfrm>
            <a:off x="7516178" y="-132260"/>
            <a:ext cx="1888161" cy="1888672"/>
            <a:chOff x="7033950" y="-293650"/>
            <a:chExt cx="2687391" cy="2688118"/>
          </a:xfrm>
        </p:grpSpPr>
        <p:sp>
          <p:nvSpPr>
            <p:cNvPr id="16138" name="Google Shape;16138;p37"/>
            <p:cNvSpPr/>
            <p:nvPr/>
          </p:nvSpPr>
          <p:spPr>
            <a:xfrm>
              <a:off x="7310925" y="-16052"/>
              <a:ext cx="2133338" cy="2132715"/>
            </a:xfrm>
            <a:custGeom>
              <a:avLst/>
              <a:gdLst/>
              <a:ahLst/>
              <a:cxnLst/>
              <a:rect l="l" t="t" r="r" b="b"/>
              <a:pathLst>
                <a:path w="20542" h="20536" extrusionOk="0">
                  <a:moveTo>
                    <a:pt x="11140" y="7388"/>
                  </a:moveTo>
                  <a:cubicBezTo>
                    <a:pt x="11110" y="7388"/>
                    <a:pt x="11083" y="7403"/>
                    <a:pt x="11066" y="7431"/>
                  </a:cubicBezTo>
                  <a:cubicBezTo>
                    <a:pt x="11066" y="7439"/>
                    <a:pt x="11060" y="7453"/>
                    <a:pt x="11060" y="7459"/>
                  </a:cubicBezTo>
                  <a:cubicBezTo>
                    <a:pt x="11060" y="7487"/>
                    <a:pt x="11073" y="7514"/>
                    <a:pt x="11101" y="7529"/>
                  </a:cubicBezTo>
                  <a:cubicBezTo>
                    <a:pt x="11108" y="7529"/>
                    <a:pt x="11114" y="7536"/>
                    <a:pt x="11121" y="7536"/>
                  </a:cubicBezTo>
                  <a:lnTo>
                    <a:pt x="11136" y="7536"/>
                  </a:lnTo>
                  <a:cubicBezTo>
                    <a:pt x="11169" y="7536"/>
                    <a:pt x="11204" y="7507"/>
                    <a:pt x="11204" y="7473"/>
                  </a:cubicBezTo>
                  <a:lnTo>
                    <a:pt x="11204" y="7459"/>
                  </a:lnTo>
                  <a:cubicBezTo>
                    <a:pt x="11204" y="7431"/>
                    <a:pt x="11184" y="7405"/>
                    <a:pt x="11156" y="7390"/>
                  </a:cubicBezTo>
                  <a:cubicBezTo>
                    <a:pt x="11150" y="7389"/>
                    <a:pt x="11145" y="7388"/>
                    <a:pt x="11140" y="7388"/>
                  </a:cubicBezTo>
                  <a:close/>
                  <a:moveTo>
                    <a:pt x="11312" y="7448"/>
                  </a:moveTo>
                  <a:cubicBezTo>
                    <a:pt x="11282" y="7448"/>
                    <a:pt x="11249" y="7467"/>
                    <a:pt x="11239" y="7494"/>
                  </a:cubicBezTo>
                  <a:lnTo>
                    <a:pt x="11239" y="7522"/>
                  </a:lnTo>
                  <a:cubicBezTo>
                    <a:pt x="11239" y="7549"/>
                    <a:pt x="11252" y="7577"/>
                    <a:pt x="11287" y="7590"/>
                  </a:cubicBezTo>
                  <a:lnTo>
                    <a:pt x="11293" y="7597"/>
                  </a:lnTo>
                  <a:lnTo>
                    <a:pt x="11322" y="7597"/>
                  </a:lnTo>
                  <a:cubicBezTo>
                    <a:pt x="11350" y="7597"/>
                    <a:pt x="11376" y="7584"/>
                    <a:pt x="11391" y="7555"/>
                  </a:cubicBezTo>
                  <a:cubicBezTo>
                    <a:pt x="11398" y="7542"/>
                    <a:pt x="11398" y="7536"/>
                    <a:pt x="11398" y="7529"/>
                  </a:cubicBezTo>
                  <a:cubicBezTo>
                    <a:pt x="11398" y="7501"/>
                    <a:pt x="11376" y="7473"/>
                    <a:pt x="11350" y="7459"/>
                  </a:cubicBezTo>
                  <a:lnTo>
                    <a:pt x="11335" y="7453"/>
                  </a:lnTo>
                  <a:cubicBezTo>
                    <a:pt x="11328" y="7450"/>
                    <a:pt x="11320" y="7448"/>
                    <a:pt x="11312" y="7448"/>
                  </a:cubicBezTo>
                  <a:close/>
                  <a:moveTo>
                    <a:pt x="10262" y="3883"/>
                  </a:moveTo>
                  <a:cubicBezTo>
                    <a:pt x="10884" y="3883"/>
                    <a:pt x="11510" y="3975"/>
                    <a:pt x="12103" y="4155"/>
                  </a:cubicBezTo>
                  <a:lnTo>
                    <a:pt x="10900" y="7328"/>
                  </a:lnTo>
                  <a:cubicBezTo>
                    <a:pt x="10695" y="7282"/>
                    <a:pt x="10487" y="7259"/>
                    <a:pt x="10280" y="7259"/>
                  </a:cubicBezTo>
                  <a:cubicBezTo>
                    <a:pt x="10117" y="7259"/>
                    <a:pt x="9955" y="7273"/>
                    <a:pt x="9794" y="7300"/>
                  </a:cubicBezTo>
                  <a:cubicBezTo>
                    <a:pt x="9421" y="7356"/>
                    <a:pt x="9069" y="7487"/>
                    <a:pt x="8751" y="7673"/>
                  </a:cubicBezTo>
                  <a:lnTo>
                    <a:pt x="6607" y="5041"/>
                  </a:lnTo>
                  <a:cubicBezTo>
                    <a:pt x="7347" y="4522"/>
                    <a:pt x="8211" y="4155"/>
                    <a:pt x="9096" y="3989"/>
                  </a:cubicBezTo>
                  <a:lnTo>
                    <a:pt x="9124" y="3982"/>
                  </a:lnTo>
                  <a:cubicBezTo>
                    <a:pt x="9159" y="3982"/>
                    <a:pt x="9187" y="3976"/>
                    <a:pt x="9213" y="3969"/>
                  </a:cubicBezTo>
                  <a:lnTo>
                    <a:pt x="9283" y="3963"/>
                  </a:lnTo>
                  <a:cubicBezTo>
                    <a:pt x="9318" y="3956"/>
                    <a:pt x="9344" y="3948"/>
                    <a:pt x="9379" y="3941"/>
                  </a:cubicBezTo>
                  <a:lnTo>
                    <a:pt x="9414" y="3941"/>
                  </a:lnTo>
                  <a:cubicBezTo>
                    <a:pt x="9694" y="3902"/>
                    <a:pt x="9978" y="3883"/>
                    <a:pt x="10262" y="3883"/>
                  </a:cubicBezTo>
                  <a:close/>
                  <a:moveTo>
                    <a:pt x="10252" y="3741"/>
                  </a:moveTo>
                  <a:cubicBezTo>
                    <a:pt x="9964" y="3741"/>
                    <a:pt x="9677" y="3759"/>
                    <a:pt x="9394" y="3797"/>
                  </a:cubicBezTo>
                  <a:lnTo>
                    <a:pt x="9359" y="3803"/>
                  </a:lnTo>
                  <a:cubicBezTo>
                    <a:pt x="9325" y="3803"/>
                    <a:pt x="9290" y="3810"/>
                    <a:pt x="9261" y="3817"/>
                  </a:cubicBezTo>
                  <a:lnTo>
                    <a:pt x="9193" y="3823"/>
                  </a:lnTo>
                  <a:cubicBezTo>
                    <a:pt x="9159" y="3832"/>
                    <a:pt x="9130" y="3838"/>
                    <a:pt x="9104" y="3845"/>
                  </a:cubicBezTo>
                  <a:lnTo>
                    <a:pt x="9069" y="3851"/>
                  </a:lnTo>
                  <a:cubicBezTo>
                    <a:pt x="8135" y="4024"/>
                    <a:pt x="7230" y="4412"/>
                    <a:pt x="6457" y="4964"/>
                  </a:cubicBezTo>
                  <a:cubicBezTo>
                    <a:pt x="6442" y="4978"/>
                    <a:pt x="6428" y="4999"/>
                    <a:pt x="6428" y="5019"/>
                  </a:cubicBezTo>
                  <a:cubicBezTo>
                    <a:pt x="6428" y="5034"/>
                    <a:pt x="6428" y="5054"/>
                    <a:pt x="6442" y="5076"/>
                  </a:cubicBezTo>
                  <a:lnTo>
                    <a:pt x="8674" y="7813"/>
                  </a:lnTo>
                  <a:cubicBezTo>
                    <a:pt x="8689" y="7832"/>
                    <a:pt x="8709" y="7839"/>
                    <a:pt x="8737" y="7839"/>
                  </a:cubicBezTo>
                  <a:cubicBezTo>
                    <a:pt x="8744" y="7839"/>
                    <a:pt x="8757" y="7839"/>
                    <a:pt x="8772" y="7832"/>
                  </a:cubicBezTo>
                  <a:cubicBezTo>
                    <a:pt x="9089" y="7632"/>
                    <a:pt x="9442" y="7501"/>
                    <a:pt x="9816" y="7439"/>
                  </a:cubicBezTo>
                  <a:cubicBezTo>
                    <a:pt x="9964" y="7417"/>
                    <a:pt x="10113" y="7406"/>
                    <a:pt x="10262" y="7406"/>
                  </a:cubicBezTo>
                  <a:cubicBezTo>
                    <a:pt x="10486" y="7406"/>
                    <a:pt x="10708" y="7431"/>
                    <a:pt x="10929" y="7481"/>
                  </a:cubicBezTo>
                  <a:cubicBezTo>
                    <a:pt x="10934" y="7482"/>
                    <a:pt x="10939" y="7482"/>
                    <a:pt x="10944" y="7482"/>
                  </a:cubicBezTo>
                  <a:cubicBezTo>
                    <a:pt x="10972" y="7482"/>
                    <a:pt x="10999" y="7467"/>
                    <a:pt x="11011" y="7439"/>
                  </a:cubicBezTo>
                  <a:lnTo>
                    <a:pt x="12269" y="4128"/>
                  </a:lnTo>
                  <a:cubicBezTo>
                    <a:pt x="12275" y="4114"/>
                    <a:pt x="12275" y="4094"/>
                    <a:pt x="12269" y="4072"/>
                  </a:cubicBezTo>
                  <a:cubicBezTo>
                    <a:pt x="12262" y="4059"/>
                    <a:pt x="12241" y="4046"/>
                    <a:pt x="12221" y="4039"/>
                  </a:cubicBezTo>
                  <a:cubicBezTo>
                    <a:pt x="11588" y="3841"/>
                    <a:pt x="10918" y="3741"/>
                    <a:pt x="10252" y="3741"/>
                  </a:cubicBezTo>
                  <a:close/>
                  <a:moveTo>
                    <a:pt x="8574" y="7802"/>
                  </a:moveTo>
                  <a:cubicBezTo>
                    <a:pt x="8561" y="7802"/>
                    <a:pt x="8548" y="7805"/>
                    <a:pt x="8537" y="7813"/>
                  </a:cubicBezTo>
                  <a:cubicBezTo>
                    <a:pt x="8515" y="7826"/>
                    <a:pt x="8495" y="7846"/>
                    <a:pt x="8495" y="7874"/>
                  </a:cubicBezTo>
                  <a:cubicBezTo>
                    <a:pt x="8495" y="7915"/>
                    <a:pt x="8530" y="7950"/>
                    <a:pt x="8571" y="7950"/>
                  </a:cubicBezTo>
                  <a:cubicBezTo>
                    <a:pt x="8585" y="7950"/>
                    <a:pt x="8606" y="7944"/>
                    <a:pt x="8613" y="7929"/>
                  </a:cubicBezTo>
                  <a:cubicBezTo>
                    <a:pt x="8633" y="7915"/>
                    <a:pt x="8639" y="7896"/>
                    <a:pt x="8639" y="7874"/>
                  </a:cubicBezTo>
                  <a:cubicBezTo>
                    <a:pt x="8639" y="7867"/>
                    <a:pt x="8639" y="7854"/>
                    <a:pt x="8633" y="7839"/>
                  </a:cubicBezTo>
                  <a:cubicBezTo>
                    <a:pt x="8624" y="7816"/>
                    <a:pt x="8599" y="7802"/>
                    <a:pt x="8574" y="7802"/>
                  </a:cubicBezTo>
                  <a:close/>
                  <a:moveTo>
                    <a:pt x="8422" y="7915"/>
                  </a:moveTo>
                  <a:cubicBezTo>
                    <a:pt x="8405" y="7915"/>
                    <a:pt x="8390" y="7920"/>
                    <a:pt x="8377" y="7929"/>
                  </a:cubicBezTo>
                  <a:lnTo>
                    <a:pt x="8364" y="7944"/>
                  </a:lnTo>
                  <a:cubicBezTo>
                    <a:pt x="8349" y="7957"/>
                    <a:pt x="8336" y="7978"/>
                    <a:pt x="8336" y="7998"/>
                  </a:cubicBezTo>
                  <a:cubicBezTo>
                    <a:pt x="8336" y="8012"/>
                    <a:pt x="8343" y="8033"/>
                    <a:pt x="8357" y="8046"/>
                  </a:cubicBezTo>
                  <a:cubicBezTo>
                    <a:pt x="8371" y="8061"/>
                    <a:pt x="8391" y="8068"/>
                    <a:pt x="8412" y="8068"/>
                  </a:cubicBezTo>
                  <a:cubicBezTo>
                    <a:pt x="8425" y="8068"/>
                    <a:pt x="8447" y="8068"/>
                    <a:pt x="8460" y="8053"/>
                  </a:cubicBezTo>
                  <a:lnTo>
                    <a:pt x="8467" y="8046"/>
                  </a:lnTo>
                  <a:cubicBezTo>
                    <a:pt x="8502" y="8020"/>
                    <a:pt x="8502" y="7970"/>
                    <a:pt x="8482" y="7944"/>
                  </a:cubicBezTo>
                  <a:cubicBezTo>
                    <a:pt x="8466" y="7924"/>
                    <a:pt x="8443" y="7915"/>
                    <a:pt x="8422" y="7915"/>
                  </a:cubicBezTo>
                  <a:close/>
                  <a:moveTo>
                    <a:pt x="12967" y="4480"/>
                  </a:moveTo>
                  <a:cubicBezTo>
                    <a:pt x="13790" y="4860"/>
                    <a:pt x="14528" y="5427"/>
                    <a:pt x="15124" y="6112"/>
                  </a:cubicBezTo>
                  <a:lnTo>
                    <a:pt x="15143" y="6139"/>
                  </a:lnTo>
                  <a:cubicBezTo>
                    <a:pt x="15158" y="6160"/>
                    <a:pt x="15178" y="6180"/>
                    <a:pt x="15200" y="6202"/>
                  </a:cubicBezTo>
                  <a:lnTo>
                    <a:pt x="15241" y="6257"/>
                  </a:lnTo>
                  <a:cubicBezTo>
                    <a:pt x="15261" y="6285"/>
                    <a:pt x="15283" y="6311"/>
                    <a:pt x="15303" y="6333"/>
                  </a:cubicBezTo>
                  <a:lnTo>
                    <a:pt x="15324" y="6361"/>
                  </a:lnTo>
                  <a:cubicBezTo>
                    <a:pt x="15877" y="7073"/>
                    <a:pt x="16278" y="7915"/>
                    <a:pt x="16485" y="8800"/>
                  </a:cubicBezTo>
                  <a:lnTo>
                    <a:pt x="13133" y="9339"/>
                  </a:lnTo>
                  <a:cubicBezTo>
                    <a:pt x="12904" y="8620"/>
                    <a:pt x="12421" y="8027"/>
                    <a:pt x="11758" y="7653"/>
                  </a:cubicBezTo>
                  <a:lnTo>
                    <a:pt x="12967" y="4480"/>
                  </a:lnTo>
                  <a:close/>
                  <a:moveTo>
                    <a:pt x="12929" y="4309"/>
                  </a:moveTo>
                  <a:cubicBezTo>
                    <a:pt x="12919" y="4309"/>
                    <a:pt x="12908" y="4311"/>
                    <a:pt x="12897" y="4314"/>
                  </a:cubicBezTo>
                  <a:cubicBezTo>
                    <a:pt x="12878" y="4321"/>
                    <a:pt x="12863" y="4336"/>
                    <a:pt x="12856" y="4356"/>
                  </a:cubicBezTo>
                  <a:lnTo>
                    <a:pt x="11599" y="7660"/>
                  </a:lnTo>
                  <a:cubicBezTo>
                    <a:pt x="11592" y="7695"/>
                    <a:pt x="11605" y="7736"/>
                    <a:pt x="11634" y="7750"/>
                  </a:cubicBezTo>
                  <a:cubicBezTo>
                    <a:pt x="12304" y="8116"/>
                    <a:pt x="12795" y="8717"/>
                    <a:pt x="13015" y="9443"/>
                  </a:cubicBezTo>
                  <a:cubicBezTo>
                    <a:pt x="13022" y="9478"/>
                    <a:pt x="13050" y="9498"/>
                    <a:pt x="13085" y="9498"/>
                  </a:cubicBezTo>
                  <a:cubicBezTo>
                    <a:pt x="13085" y="9498"/>
                    <a:pt x="13092" y="9498"/>
                    <a:pt x="13098" y="9491"/>
                  </a:cubicBezTo>
                  <a:lnTo>
                    <a:pt x="16588" y="8932"/>
                  </a:lnTo>
                  <a:cubicBezTo>
                    <a:pt x="16610" y="8924"/>
                    <a:pt x="16623" y="8917"/>
                    <a:pt x="16636" y="8897"/>
                  </a:cubicBezTo>
                  <a:cubicBezTo>
                    <a:pt x="16643" y="8882"/>
                    <a:pt x="16651" y="8863"/>
                    <a:pt x="16643" y="8841"/>
                  </a:cubicBezTo>
                  <a:cubicBezTo>
                    <a:pt x="16436" y="7915"/>
                    <a:pt x="16021" y="7025"/>
                    <a:pt x="15434" y="6270"/>
                  </a:cubicBezTo>
                  <a:lnTo>
                    <a:pt x="15420" y="6243"/>
                  </a:lnTo>
                  <a:cubicBezTo>
                    <a:pt x="15399" y="6215"/>
                    <a:pt x="15372" y="6195"/>
                    <a:pt x="15351" y="6167"/>
                  </a:cubicBezTo>
                  <a:lnTo>
                    <a:pt x="15309" y="6112"/>
                  </a:lnTo>
                  <a:cubicBezTo>
                    <a:pt x="15289" y="6091"/>
                    <a:pt x="15268" y="6063"/>
                    <a:pt x="15255" y="6043"/>
                  </a:cubicBezTo>
                  <a:lnTo>
                    <a:pt x="15233" y="6014"/>
                  </a:lnTo>
                  <a:cubicBezTo>
                    <a:pt x="14611" y="5296"/>
                    <a:pt x="13823" y="4709"/>
                    <a:pt x="12961" y="4314"/>
                  </a:cubicBezTo>
                  <a:cubicBezTo>
                    <a:pt x="12950" y="4311"/>
                    <a:pt x="12939" y="4309"/>
                    <a:pt x="12929" y="4309"/>
                  </a:cubicBezTo>
                  <a:close/>
                  <a:moveTo>
                    <a:pt x="13133" y="9523"/>
                  </a:moveTo>
                  <a:cubicBezTo>
                    <a:pt x="13126" y="9523"/>
                    <a:pt x="13119" y="9524"/>
                    <a:pt x="13111" y="9526"/>
                  </a:cubicBezTo>
                  <a:cubicBezTo>
                    <a:pt x="13070" y="9533"/>
                    <a:pt x="13050" y="9574"/>
                    <a:pt x="13057" y="9609"/>
                  </a:cubicBezTo>
                  <a:lnTo>
                    <a:pt x="13063" y="9637"/>
                  </a:lnTo>
                  <a:cubicBezTo>
                    <a:pt x="13070" y="9664"/>
                    <a:pt x="13105" y="9692"/>
                    <a:pt x="13133" y="9692"/>
                  </a:cubicBezTo>
                  <a:cubicBezTo>
                    <a:pt x="13140" y="9692"/>
                    <a:pt x="13146" y="9692"/>
                    <a:pt x="13153" y="9685"/>
                  </a:cubicBezTo>
                  <a:cubicBezTo>
                    <a:pt x="13188" y="9679"/>
                    <a:pt x="13216" y="9644"/>
                    <a:pt x="13209" y="9602"/>
                  </a:cubicBezTo>
                  <a:lnTo>
                    <a:pt x="13201" y="9581"/>
                  </a:lnTo>
                  <a:cubicBezTo>
                    <a:pt x="13190" y="9547"/>
                    <a:pt x="13165" y="9523"/>
                    <a:pt x="13133" y="9523"/>
                  </a:cubicBezTo>
                  <a:close/>
                  <a:moveTo>
                    <a:pt x="13188" y="9913"/>
                  </a:moveTo>
                  <a:cubicBezTo>
                    <a:pt x="13146" y="9919"/>
                    <a:pt x="13118" y="9954"/>
                    <a:pt x="13118" y="9996"/>
                  </a:cubicBezTo>
                  <a:lnTo>
                    <a:pt x="13126" y="10017"/>
                  </a:lnTo>
                  <a:cubicBezTo>
                    <a:pt x="13126" y="10052"/>
                    <a:pt x="13160" y="10078"/>
                    <a:pt x="13194" y="10078"/>
                  </a:cubicBezTo>
                  <a:lnTo>
                    <a:pt x="13201" y="10078"/>
                  </a:lnTo>
                  <a:cubicBezTo>
                    <a:pt x="13243" y="10078"/>
                    <a:pt x="13271" y="10044"/>
                    <a:pt x="13271" y="10002"/>
                  </a:cubicBezTo>
                  <a:lnTo>
                    <a:pt x="13264" y="9982"/>
                  </a:lnTo>
                  <a:cubicBezTo>
                    <a:pt x="13264" y="9941"/>
                    <a:pt x="13229" y="9913"/>
                    <a:pt x="13188" y="9913"/>
                  </a:cubicBezTo>
                  <a:close/>
                  <a:moveTo>
                    <a:pt x="7353" y="10457"/>
                  </a:moveTo>
                  <a:cubicBezTo>
                    <a:pt x="7349" y="10457"/>
                    <a:pt x="7345" y="10458"/>
                    <a:pt x="7341" y="10458"/>
                  </a:cubicBezTo>
                  <a:cubicBezTo>
                    <a:pt x="7299" y="10458"/>
                    <a:pt x="7271" y="10493"/>
                    <a:pt x="7271" y="10535"/>
                  </a:cubicBezTo>
                  <a:lnTo>
                    <a:pt x="7279" y="10541"/>
                  </a:lnTo>
                  <a:lnTo>
                    <a:pt x="7279" y="10556"/>
                  </a:lnTo>
                  <a:cubicBezTo>
                    <a:pt x="7279" y="10598"/>
                    <a:pt x="7312" y="10624"/>
                    <a:pt x="7347" y="10624"/>
                  </a:cubicBezTo>
                  <a:lnTo>
                    <a:pt x="7354" y="10624"/>
                  </a:lnTo>
                  <a:cubicBezTo>
                    <a:pt x="7395" y="10618"/>
                    <a:pt x="7424" y="10583"/>
                    <a:pt x="7424" y="10541"/>
                  </a:cubicBezTo>
                  <a:lnTo>
                    <a:pt x="7417" y="10521"/>
                  </a:lnTo>
                  <a:cubicBezTo>
                    <a:pt x="7417" y="10484"/>
                    <a:pt x="7389" y="10457"/>
                    <a:pt x="7353" y="10457"/>
                  </a:cubicBezTo>
                  <a:close/>
                  <a:moveTo>
                    <a:pt x="5889" y="5621"/>
                  </a:moveTo>
                  <a:lnTo>
                    <a:pt x="8039" y="8254"/>
                  </a:lnTo>
                  <a:cubicBezTo>
                    <a:pt x="7528" y="8814"/>
                    <a:pt x="7258" y="9533"/>
                    <a:pt x="7264" y="10286"/>
                  </a:cubicBezTo>
                  <a:lnTo>
                    <a:pt x="3912" y="10832"/>
                  </a:lnTo>
                  <a:cubicBezTo>
                    <a:pt x="3829" y="9927"/>
                    <a:pt x="3947" y="9000"/>
                    <a:pt x="4252" y="8151"/>
                  </a:cubicBezTo>
                  <a:lnTo>
                    <a:pt x="4259" y="8116"/>
                  </a:lnTo>
                  <a:cubicBezTo>
                    <a:pt x="4265" y="8095"/>
                    <a:pt x="4279" y="8068"/>
                    <a:pt x="4285" y="8040"/>
                  </a:cubicBezTo>
                  <a:lnTo>
                    <a:pt x="4313" y="7978"/>
                  </a:lnTo>
                  <a:cubicBezTo>
                    <a:pt x="4327" y="7944"/>
                    <a:pt x="4335" y="7909"/>
                    <a:pt x="4348" y="7881"/>
                  </a:cubicBezTo>
                  <a:lnTo>
                    <a:pt x="4362" y="7854"/>
                  </a:lnTo>
                  <a:cubicBezTo>
                    <a:pt x="4708" y="7016"/>
                    <a:pt x="5232" y="6243"/>
                    <a:pt x="5889" y="5621"/>
                  </a:cubicBezTo>
                  <a:close/>
                  <a:moveTo>
                    <a:pt x="5902" y="5441"/>
                  </a:moveTo>
                  <a:cubicBezTo>
                    <a:pt x="5883" y="5441"/>
                    <a:pt x="5861" y="5449"/>
                    <a:pt x="5848" y="5462"/>
                  </a:cubicBezTo>
                  <a:cubicBezTo>
                    <a:pt x="5149" y="6112"/>
                    <a:pt x="4590" y="6914"/>
                    <a:pt x="4224" y="7798"/>
                  </a:cubicBezTo>
                  <a:lnTo>
                    <a:pt x="4217" y="7826"/>
                  </a:lnTo>
                  <a:cubicBezTo>
                    <a:pt x="4202" y="7854"/>
                    <a:pt x="4189" y="7887"/>
                    <a:pt x="4176" y="7922"/>
                  </a:cubicBezTo>
                  <a:lnTo>
                    <a:pt x="4154" y="7985"/>
                  </a:lnTo>
                  <a:cubicBezTo>
                    <a:pt x="4141" y="8012"/>
                    <a:pt x="4134" y="8040"/>
                    <a:pt x="4119" y="8068"/>
                  </a:cubicBezTo>
                  <a:lnTo>
                    <a:pt x="4113" y="8103"/>
                  </a:lnTo>
                  <a:cubicBezTo>
                    <a:pt x="3796" y="8994"/>
                    <a:pt x="3678" y="9976"/>
                    <a:pt x="3774" y="10923"/>
                  </a:cubicBezTo>
                  <a:cubicBezTo>
                    <a:pt x="3774" y="10943"/>
                    <a:pt x="3788" y="10956"/>
                    <a:pt x="3803" y="10971"/>
                  </a:cubicBezTo>
                  <a:cubicBezTo>
                    <a:pt x="3816" y="10984"/>
                    <a:pt x="3829" y="10984"/>
                    <a:pt x="3844" y="10984"/>
                  </a:cubicBezTo>
                  <a:lnTo>
                    <a:pt x="3857" y="10984"/>
                  </a:lnTo>
                  <a:lnTo>
                    <a:pt x="7347" y="10425"/>
                  </a:lnTo>
                  <a:cubicBezTo>
                    <a:pt x="7382" y="10417"/>
                    <a:pt x="7410" y="10384"/>
                    <a:pt x="7410" y="10349"/>
                  </a:cubicBezTo>
                  <a:cubicBezTo>
                    <a:pt x="7389" y="9587"/>
                    <a:pt x="7666" y="8863"/>
                    <a:pt x="8183" y="8310"/>
                  </a:cubicBezTo>
                  <a:cubicBezTo>
                    <a:pt x="8211" y="8282"/>
                    <a:pt x="8211" y="8241"/>
                    <a:pt x="8192" y="8212"/>
                  </a:cubicBezTo>
                  <a:lnTo>
                    <a:pt x="5959" y="5469"/>
                  </a:lnTo>
                  <a:cubicBezTo>
                    <a:pt x="5944" y="5455"/>
                    <a:pt x="5924" y="5449"/>
                    <a:pt x="5902" y="5441"/>
                  </a:cubicBezTo>
                  <a:close/>
                  <a:moveTo>
                    <a:pt x="7414" y="10850"/>
                  </a:moveTo>
                  <a:cubicBezTo>
                    <a:pt x="7408" y="10850"/>
                    <a:pt x="7402" y="10851"/>
                    <a:pt x="7395" y="10853"/>
                  </a:cubicBezTo>
                  <a:cubicBezTo>
                    <a:pt x="7354" y="10860"/>
                    <a:pt x="7327" y="10901"/>
                    <a:pt x="7341" y="10936"/>
                  </a:cubicBezTo>
                  <a:lnTo>
                    <a:pt x="7341" y="10949"/>
                  </a:lnTo>
                  <a:lnTo>
                    <a:pt x="7341" y="10956"/>
                  </a:lnTo>
                  <a:cubicBezTo>
                    <a:pt x="7354" y="10991"/>
                    <a:pt x="7382" y="11019"/>
                    <a:pt x="7417" y="11019"/>
                  </a:cubicBezTo>
                  <a:cubicBezTo>
                    <a:pt x="7417" y="11019"/>
                    <a:pt x="7424" y="11012"/>
                    <a:pt x="7430" y="11012"/>
                  </a:cubicBezTo>
                  <a:cubicBezTo>
                    <a:pt x="7472" y="11006"/>
                    <a:pt x="7493" y="10964"/>
                    <a:pt x="7487" y="10929"/>
                  </a:cubicBezTo>
                  <a:lnTo>
                    <a:pt x="7478" y="10908"/>
                  </a:lnTo>
                  <a:cubicBezTo>
                    <a:pt x="7473" y="10874"/>
                    <a:pt x="7444" y="10850"/>
                    <a:pt x="7414" y="10850"/>
                  </a:cubicBezTo>
                  <a:close/>
                  <a:moveTo>
                    <a:pt x="10273" y="8221"/>
                  </a:moveTo>
                  <a:cubicBezTo>
                    <a:pt x="11258" y="8221"/>
                    <a:pt x="12127" y="8937"/>
                    <a:pt x="12289" y="9941"/>
                  </a:cubicBezTo>
                  <a:cubicBezTo>
                    <a:pt x="12470" y="11054"/>
                    <a:pt x="11708" y="12110"/>
                    <a:pt x="10597" y="12291"/>
                  </a:cubicBezTo>
                  <a:cubicBezTo>
                    <a:pt x="10489" y="12308"/>
                    <a:pt x="10380" y="12316"/>
                    <a:pt x="10273" y="12316"/>
                  </a:cubicBezTo>
                  <a:cubicBezTo>
                    <a:pt x="9845" y="12316"/>
                    <a:pt x="9430" y="12185"/>
                    <a:pt x="9076" y="11925"/>
                  </a:cubicBezTo>
                  <a:cubicBezTo>
                    <a:pt x="8633" y="11606"/>
                    <a:pt x="8343" y="11137"/>
                    <a:pt x="8253" y="10598"/>
                  </a:cubicBezTo>
                  <a:cubicBezTo>
                    <a:pt x="8163" y="10059"/>
                    <a:pt x="8294" y="9519"/>
                    <a:pt x="8613" y="9070"/>
                  </a:cubicBezTo>
                  <a:cubicBezTo>
                    <a:pt x="8938" y="8627"/>
                    <a:pt x="9407" y="8337"/>
                    <a:pt x="9947" y="8247"/>
                  </a:cubicBezTo>
                  <a:cubicBezTo>
                    <a:pt x="10056" y="8230"/>
                    <a:pt x="10165" y="8221"/>
                    <a:pt x="10273" y="8221"/>
                  </a:cubicBezTo>
                  <a:close/>
                  <a:moveTo>
                    <a:pt x="10278" y="8081"/>
                  </a:moveTo>
                  <a:cubicBezTo>
                    <a:pt x="10162" y="8081"/>
                    <a:pt x="10044" y="8090"/>
                    <a:pt x="9925" y="8109"/>
                  </a:cubicBezTo>
                  <a:cubicBezTo>
                    <a:pt x="9344" y="8199"/>
                    <a:pt x="8840" y="8509"/>
                    <a:pt x="8495" y="8987"/>
                  </a:cubicBezTo>
                  <a:cubicBezTo>
                    <a:pt x="8157" y="9463"/>
                    <a:pt x="8017" y="10044"/>
                    <a:pt x="8109" y="10618"/>
                  </a:cubicBezTo>
                  <a:cubicBezTo>
                    <a:pt x="8205" y="11191"/>
                    <a:pt x="8515" y="11702"/>
                    <a:pt x="8993" y="12042"/>
                  </a:cubicBezTo>
                  <a:cubicBezTo>
                    <a:pt x="9366" y="12318"/>
                    <a:pt x="9816" y="12464"/>
                    <a:pt x="10272" y="12464"/>
                  </a:cubicBezTo>
                  <a:cubicBezTo>
                    <a:pt x="10389" y="12464"/>
                    <a:pt x="10506" y="12449"/>
                    <a:pt x="10623" y="12429"/>
                  </a:cubicBezTo>
                  <a:cubicBezTo>
                    <a:pt x="11813" y="12241"/>
                    <a:pt x="12629" y="11115"/>
                    <a:pt x="12435" y="9919"/>
                  </a:cubicBezTo>
                  <a:cubicBezTo>
                    <a:pt x="12260" y="8844"/>
                    <a:pt x="11330" y="8081"/>
                    <a:pt x="10278" y="8081"/>
                  </a:cubicBezTo>
                  <a:close/>
                  <a:moveTo>
                    <a:pt x="12131" y="12467"/>
                  </a:moveTo>
                  <a:cubicBezTo>
                    <a:pt x="12115" y="12467"/>
                    <a:pt x="12101" y="12473"/>
                    <a:pt x="12090" y="12484"/>
                  </a:cubicBezTo>
                  <a:lnTo>
                    <a:pt x="12075" y="12490"/>
                  </a:lnTo>
                  <a:cubicBezTo>
                    <a:pt x="12061" y="12505"/>
                    <a:pt x="12048" y="12525"/>
                    <a:pt x="12048" y="12553"/>
                  </a:cubicBezTo>
                  <a:cubicBezTo>
                    <a:pt x="12048" y="12567"/>
                    <a:pt x="12055" y="12582"/>
                    <a:pt x="12068" y="12595"/>
                  </a:cubicBezTo>
                  <a:cubicBezTo>
                    <a:pt x="12081" y="12615"/>
                    <a:pt x="12103" y="12623"/>
                    <a:pt x="12123" y="12623"/>
                  </a:cubicBezTo>
                  <a:cubicBezTo>
                    <a:pt x="12138" y="12623"/>
                    <a:pt x="12151" y="12615"/>
                    <a:pt x="12164" y="12608"/>
                  </a:cubicBezTo>
                  <a:lnTo>
                    <a:pt x="12179" y="12595"/>
                  </a:lnTo>
                  <a:cubicBezTo>
                    <a:pt x="12214" y="12573"/>
                    <a:pt x="12214" y="12525"/>
                    <a:pt x="12193" y="12499"/>
                  </a:cubicBezTo>
                  <a:cubicBezTo>
                    <a:pt x="12176" y="12478"/>
                    <a:pt x="12153" y="12467"/>
                    <a:pt x="12131" y="12467"/>
                  </a:cubicBezTo>
                  <a:close/>
                  <a:moveTo>
                    <a:pt x="11969" y="12590"/>
                  </a:moveTo>
                  <a:cubicBezTo>
                    <a:pt x="11955" y="12590"/>
                    <a:pt x="11941" y="12594"/>
                    <a:pt x="11930" y="12601"/>
                  </a:cubicBezTo>
                  <a:cubicBezTo>
                    <a:pt x="11909" y="12615"/>
                    <a:pt x="11902" y="12643"/>
                    <a:pt x="11902" y="12664"/>
                  </a:cubicBezTo>
                  <a:cubicBezTo>
                    <a:pt x="11902" y="12678"/>
                    <a:pt x="11902" y="12691"/>
                    <a:pt x="11909" y="12706"/>
                  </a:cubicBezTo>
                  <a:cubicBezTo>
                    <a:pt x="11924" y="12726"/>
                    <a:pt x="11950" y="12732"/>
                    <a:pt x="11972" y="12732"/>
                  </a:cubicBezTo>
                  <a:cubicBezTo>
                    <a:pt x="11985" y="12732"/>
                    <a:pt x="11998" y="12732"/>
                    <a:pt x="12013" y="12726"/>
                  </a:cubicBezTo>
                  <a:cubicBezTo>
                    <a:pt x="12013" y="12719"/>
                    <a:pt x="12020" y="12719"/>
                    <a:pt x="12020" y="12719"/>
                  </a:cubicBezTo>
                  <a:cubicBezTo>
                    <a:pt x="12040" y="12706"/>
                    <a:pt x="12048" y="12684"/>
                    <a:pt x="12048" y="12664"/>
                  </a:cubicBezTo>
                  <a:cubicBezTo>
                    <a:pt x="12048" y="12643"/>
                    <a:pt x="12040" y="12630"/>
                    <a:pt x="12027" y="12615"/>
                  </a:cubicBezTo>
                  <a:cubicBezTo>
                    <a:pt x="12015" y="12599"/>
                    <a:pt x="11992" y="12590"/>
                    <a:pt x="11969" y="12590"/>
                  </a:cubicBezTo>
                  <a:close/>
                  <a:moveTo>
                    <a:pt x="9222" y="12936"/>
                  </a:moveTo>
                  <a:cubicBezTo>
                    <a:pt x="9190" y="12936"/>
                    <a:pt x="9162" y="12954"/>
                    <a:pt x="9152" y="12981"/>
                  </a:cubicBezTo>
                  <a:cubicBezTo>
                    <a:pt x="9152" y="12996"/>
                    <a:pt x="9145" y="13003"/>
                    <a:pt x="9145" y="13009"/>
                  </a:cubicBezTo>
                  <a:cubicBezTo>
                    <a:pt x="9145" y="13038"/>
                    <a:pt x="9165" y="13064"/>
                    <a:pt x="9193" y="13079"/>
                  </a:cubicBezTo>
                  <a:lnTo>
                    <a:pt x="9207" y="13086"/>
                  </a:lnTo>
                  <a:cubicBezTo>
                    <a:pt x="9213" y="13086"/>
                    <a:pt x="9228" y="13092"/>
                    <a:pt x="9235" y="13092"/>
                  </a:cubicBezTo>
                  <a:cubicBezTo>
                    <a:pt x="9261" y="13092"/>
                    <a:pt x="9290" y="13071"/>
                    <a:pt x="9303" y="13044"/>
                  </a:cubicBezTo>
                  <a:lnTo>
                    <a:pt x="9303" y="13016"/>
                  </a:lnTo>
                  <a:cubicBezTo>
                    <a:pt x="9311" y="12988"/>
                    <a:pt x="9290" y="12961"/>
                    <a:pt x="9261" y="12946"/>
                  </a:cubicBezTo>
                  <a:lnTo>
                    <a:pt x="9248" y="12940"/>
                  </a:lnTo>
                  <a:cubicBezTo>
                    <a:pt x="9239" y="12937"/>
                    <a:pt x="9231" y="12936"/>
                    <a:pt x="9222" y="12936"/>
                  </a:cubicBezTo>
                  <a:close/>
                  <a:moveTo>
                    <a:pt x="9415" y="13002"/>
                  </a:moveTo>
                  <a:cubicBezTo>
                    <a:pt x="9378" y="13002"/>
                    <a:pt x="9344" y="13027"/>
                    <a:pt x="9338" y="13064"/>
                  </a:cubicBezTo>
                  <a:lnTo>
                    <a:pt x="9338" y="13079"/>
                  </a:lnTo>
                  <a:cubicBezTo>
                    <a:pt x="9338" y="13106"/>
                    <a:pt x="9359" y="13134"/>
                    <a:pt x="9386" y="13147"/>
                  </a:cubicBezTo>
                  <a:lnTo>
                    <a:pt x="9407" y="13147"/>
                  </a:lnTo>
                  <a:cubicBezTo>
                    <a:pt x="9442" y="13147"/>
                    <a:pt x="9469" y="13134"/>
                    <a:pt x="9477" y="13099"/>
                  </a:cubicBezTo>
                  <a:cubicBezTo>
                    <a:pt x="9484" y="13092"/>
                    <a:pt x="9484" y="13086"/>
                    <a:pt x="9484" y="13079"/>
                  </a:cubicBezTo>
                  <a:cubicBezTo>
                    <a:pt x="9484" y="13051"/>
                    <a:pt x="9469" y="13023"/>
                    <a:pt x="9436" y="13009"/>
                  </a:cubicBezTo>
                  <a:cubicBezTo>
                    <a:pt x="9436" y="13009"/>
                    <a:pt x="9427" y="13009"/>
                    <a:pt x="9427" y="13003"/>
                  </a:cubicBezTo>
                  <a:cubicBezTo>
                    <a:pt x="9423" y="13002"/>
                    <a:pt x="9419" y="13002"/>
                    <a:pt x="9415" y="13002"/>
                  </a:cubicBezTo>
                  <a:close/>
                  <a:moveTo>
                    <a:pt x="16630" y="9705"/>
                  </a:moveTo>
                  <a:cubicBezTo>
                    <a:pt x="16713" y="10611"/>
                    <a:pt x="16595" y="11536"/>
                    <a:pt x="16298" y="12387"/>
                  </a:cubicBezTo>
                  <a:lnTo>
                    <a:pt x="16285" y="12422"/>
                  </a:lnTo>
                  <a:cubicBezTo>
                    <a:pt x="16278" y="12449"/>
                    <a:pt x="16263" y="12484"/>
                    <a:pt x="16250" y="12512"/>
                  </a:cubicBezTo>
                  <a:lnTo>
                    <a:pt x="16222" y="12582"/>
                  </a:lnTo>
                  <a:cubicBezTo>
                    <a:pt x="16215" y="12608"/>
                    <a:pt x="16208" y="12636"/>
                    <a:pt x="16195" y="12656"/>
                  </a:cubicBezTo>
                  <a:lnTo>
                    <a:pt x="16180" y="12684"/>
                  </a:lnTo>
                  <a:cubicBezTo>
                    <a:pt x="15842" y="13520"/>
                    <a:pt x="15309" y="14295"/>
                    <a:pt x="14652" y="14917"/>
                  </a:cubicBezTo>
                  <a:lnTo>
                    <a:pt x="12511" y="12283"/>
                  </a:lnTo>
                  <a:cubicBezTo>
                    <a:pt x="13015" y="11724"/>
                    <a:pt x="13284" y="11006"/>
                    <a:pt x="13277" y="10251"/>
                  </a:cubicBezTo>
                  <a:lnTo>
                    <a:pt x="16630" y="9705"/>
                  </a:lnTo>
                  <a:close/>
                  <a:moveTo>
                    <a:pt x="16702" y="9551"/>
                  </a:moveTo>
                  <a:cubicBezTo>
                    <a:pt x="16696" y="9551"/>
                    <a:pt x="16690" y="9552"/>
                    <a:pt x="16684" y="9554"/>
                  </a:cubicBezTo>
                  <a:lnTo>
                    <a:pt x="13194" y="10113"/>
                  </a:lnTo>
                  <a:cubicBezTo>
                    <a:pt x="13160" y="10120"/>
                    <a:pt x="13133" y="10155"/>
                    <a:pt x="13133" y="10190"/>
                  </a:cubicBezTo>
                  <a:cubicBezTo>
                    <a:pt x="13153" y="10949"/>
                    <a:pt x="12884" y="11676"/>
                    <a:pt x="12358" y="12228"/>
                  </a:cubicBezTo>
                  <a:cubicBezTo>
                    <a:pt x="12330" y="12256"/>
                    <a:pt x="12330" y="12298"/>
                    <a:pt x="12352" y="12324"/>
                  </a:cubicBezTo>
                  <a:lnTo>
                    <a:pt x="14591" y="15070"/>
                  </a:lnTo>
                  <a:cubicBezTo>
                    <a:pt x="14598" y="15083"/>
                    <a:pt x="14619" y="15096"/>
                    <a:pt x="14639" y="15096"/>
                  </a:cubicBezTo>
                  <a:lnTo>
                    <a:pt x="14646" y="15096"/>
                  </a:lnTo>
                  <a:cubicBezTo>
                    <a:pt x="14661" y="15096"/>
                    <a:pt x="14681" y="15090"/>
                    <a:pt x="14694" y="15076"/>
                  </a:cubicBezTo>
                  <a:cubicBezTo>
                    <a:pt x="15392" y="14426"/>
                    <a:pt x="15960" y="13625"/>
                    <a:pt x="16320" y="12739"/>
                  </a:cubicBezTo>
                  <a:lnTo>
                    <a:pt x="16333" y="12713"/>
                  </a:lnTo>
                  <a:cubicBezTo>
                    <a:pt x="16339" y="12684"/>
                    <a:pt x="16353" y="12656"/>
                    <a:pt x="16361" y="12630"/>
                  </a:cubicBezTo>
                  <a:lnTo>
                    <a:pt x="16388" y="12567"/>
                  </a:lnTo>
                  <a:cubicBezTo>
                    <a:pt x="16402" y="12532"/>
                    <a:pt x="16409" y="12505"/>
                    <a:pt x="16422" y="12470"/>
                  </a:cubicBezTo>
                  <a:lnTo>
                    <a:pt x="16436" y="12436"/>
                  </a:lnTo>
                  <a:cubicBezTo>
                    <a:pt x="16747" y="11536"/>
                    <a:pt x="16865" y="10563"/>
                    <a:pt x="16767" y="9616"/>
                  </a:cubicBezTo>
                  <a:cubicBezTo>
                    <a:pt x="16767" y="9596"/>
                    <a:pt x="16761" y="9581"/>
                    <a:pt x="16741" y="9568"/>
                  </a:cubicBezTo>
                  <a:cubicBezTo>
                    <a:pt x="16730" y="9558"/>
                    <a:pt x="16717" y="9551"/>
                    <a:pt x="16702" y="9551"/>
                  </a:cubicBezTo>
                  <a:close/>
                  <a:moveTo>
                    <a:pt x="7410" y="11198"/>
                  </a:moveTo>
                  <a:cubicBezTo>
                    <a:pt x="7638" y="11918"/>
                    <a:pt x="8129" y="12512"/>
                    <a:pt x="8785" y="12885"/>
                  </a:cubicBezTo>
                  <a:lnTo>
                    <a:pt x="7576" y="16057"/>
                  </a:lnTo>
                  <a:cubicBezTo>
                    <a:pt x="6753" y="15677"/>
                    <a:pt x="6014" y="15111"/>
                    <a:pt x="5426" y="14426"/>
                  </a:cubicBezTo>
                  <a:lnTo>
                    <a:pt x="5405" y="14406"/>
                  </a:lnTo>
                  <a:cubicBezTo>
                    <a:pt x="5378" y="14378"/>
                    <a:pt x="5357" y="14350"/>
                    <a:pt x="5337" y="14323"/>
                  </a:cubicBezTo>
                  <a:lnTo>
                    <a:pt x="5295" y="14267"/>
                  </a:lnTo>
                  <a:cubicBezTo>
                    <a:pt x="5274" y="14247"/>
                    <a:pt x="5261" y="14225"/>
                    <a:pt x="5239" y="14205"/>
                  </a:cubicBezTo>
                  <a:lnTo>
                    <a:pt x="5219" y="14177"/>
                  </a:lnTo>
                  <a:cubicBezTo>
                    <a:pt x="4673" y="13466"/>
                    <a:pt x="4265" y="12623"/>
                    <a:pt x="4058" y="11737"/>
                  </a:cubicBezTo>
                  <a:lnTo>
                    <a:pt x="7410" y="11198"/>
                  </a:lnTo>
                  <a:close/>
                  <a:moveTo>
                    <a:pt x="7467" y="11045"/>
                  </a:moveTo>
                  <a:cubicBezTo>
                    <a:pt x="7462" y="11045"/>
                    <a:pt x="7457" y="11046"/>
                    <a:pt x="7452" y="11047"/>
                  </a:cubicBezTo>
                  <a:lnTo>
                    <a:pt x="3962" y="11606"/>
                  </a:lnTo>
                  <a:cubicBezTo>
                    <a:pt x="3940" y="11613"/>
                    <a:pt x="3920" y="11619"/>
                    <a:pt x="3905" y="11641"/>
                  </a:cubicBezTo>
                  <a:cubicBezTo>
                    <a:pt x="3899" y="11654"/>
                    <a:pt x="3892" y="11676"/>
                    <a:pt x="3899" y="11696"/>
                  </a:cubicBezTo>
                  <a:cubicBezTo>
                    <a:pt x="4106" y="12623"/>
                    <a:pt x="4527" y="13514"/>
                    <a:pt x="5108" y="14267"/>
                  </a:cubicBezTo>
                  <a:lnTo>
                    <a:pt x="5130" y="14295"/>
                  </a:lnTo>
                  <a:cubicBezTo>
                    <a:pt x="5143" y="14315"/>
                    <a:pt x="5164" y="14343"/>
                    <a:pt x="5184" y="14365"/>
                  </a:cubicBezTo>
                  <a:lnTo>
                    <a:pt x="5226" y="14419"/>
                  </a:lnTo>
                  <a:cubicBezTo>
                    <a:pt x="5247" y="14439"/>
                    <a:pt x="5267" y="14468"/>
                    <a:pt x="5295" y="14496"/>
                  </a:cubicBezTo>
                  <a:lnTo>
                    <a:pt x="5315" y="14522"/>
                  </a:lnTo>
                  <a:cubicBezTo>
                    <a:pt x="5931" y="15242"/>
                    <a:pt x="6719" y="15829"/>
                    <a:pt x="7589" y="16223"/>
                  </a:cubicBezTo>
                  <a:cubicBezTo>
                    <a:pt x="7596" y="16231"/>
                    <a:pt x="7611" y="16231"/>
                    <a:pt x="7618" y="16231"/>
                  </a:cubicBezTo>
                  <a:cubicBezTo>
                    <a:pt x="7624" y="16231"/>
                    <a:pt x="7638" y="16231"/>
                    <a:pt x="7644" y="16223"/>
                  </a:cubicBezTo>
                  <a:cubicBezTo>
                    <a:pt x="7666" y="16216"/>
                    <a:pt x="7679" y="16203"/>
                    <a:pt x="7686" y="16181"/>
                  </a:cubicBezTo>
                  <a:lnTo>
                    <a:pt x="8945" y="12878"/>
                  </a:lnTo>
                  <a:cubicBezTo>
                    <a:pt x="8951" y="12850"/>
                    <a:pt x="8951" y="12822"/>
                    <a:pt x="8923" y="12802"/>
                  </a:cubicBezTo>
                  <a:cubicBezTo>
                    <a:pt x="8923" y="12795"/>
                    <a:pt x="8916" y="12789"/>
                    <a:pt x="8910" y="12789"/>
                  </a:cubicBezTo>
                  <a:cubicBezTo>
                    <a:pt x="8240" y="12422"/>
                    <a:pt x="7749" y="11820"/>
                    <a:pt x="7528" y="11095"/>
                  </a:cubicBezTo>
                  <a:cubicBezTo>
                    <a:pt x="7521" y="11065"/>
                    <a:pt x="7496" y="11045"/>
                    <a:pt x="7467" y="11045"/>
                  </a:cubicBezTo>
                  <a:close/>
                  <a:moveTo>
                    <a:pt x="11791" y="12864"/>
                  </a:moveTo>
                  <a:lnTo>
                    <a:pt x="13941" y="15498"/>
                  </a:lnTo>
                  <a:cubicBezTo>
                    <a:pt x="13194" y="16015"/>
                    <a:pt x="12338" y="16382"/>
                    <a:pt x="11446" y="16548"/>
                  </a:cubicBezTo>
                  <a:lnTo>
                    <a:pt x="11418" y="16554"/>
                  </a:lnTo>
                  <a:cubicBezTo>
                    <a:pt x="11385" y="16563"/>
                    <a:pt x="11350" y="16563"/>
                    <a:pt x="11315" y="16569"/>
                  </a:cubicBezTo>
                  <a:lnTo>
                    <a:pt x="11245" y="16582"/>
                  </a:lnTo>
                  <a:cubicBezTo>
                    <a:pt x="11219" y="16582"/>
                    <a:pt x="11191" y="16589"/>
                    <a:pt x="11162" y="16596"/>
                  </a:cubicBezTo>
                  <a:lnTo>
                    <a:pt x="11136" y="16596"/>
                  </a:lnTo>
                  <a:cubicBezTo>
                    <a:pt x="10851" y="16635"/>
                    <a:pt x="10563" y="16655"/>
                    <a:pt x="10275" y="16655"/>
                  </a:cubicBezTo>
                  <a:cubicBezTo>
                    <a:pt x="9653" y="16655"/>
                    <a:pt x="9030" y="16564"/>
                    <a:pt x="8440" y="16388"/>
                  </a:cubicBezTo>
                  <a:lnTo>
                    <a:pt x="9643" y="13210"/>
                  </a:lnTo>
                  <a:cubicBezTo>
                    <a:pt x="9846" y="13256"/>
                    <a:pt x="10052" y="13279"/>
                    <a:pt x="10259" y="13279"/>
                  </a:cubicBezTo>
                  <a:cubicBezTo>
                    <a:pt x="10424" y="13279"/>
                    <a:pt x="10589" y="13265"/>
                    <a:pt x="10754" y="13237"/>
                  </a:cubicBezTo>
                  <a:cubicBezTo>
                    <a:pt x="11121" y="13182"/>
                    <a:pt x="11474" y="13058"/>
                    <a:pt x="11791" y="12864"/>
                  </a:cubicBezTo>
                  <a:close/>
                  <a:moveTo>
                    <a:pt x="11815" y="12700"/>
                  </a:moveTo>
                  <a:cubicBezTo>
                    <a:pt x="11800" y="12700"/>
                    <a:pt x="11785" y="12704"/>
                    <a:pt x="11771" y="12713"/>
                  </a:cubicBezTo>
                  <a:cubicBezTo>
                    <a:pt x="11453" y="12905"/>
                    <a:pt x="11101" y="13038"/>
                    <a:pt x="10728" y="13099"/>
                  </a:cubicBezTo>
                  <a:cubicBezTo>
                    <a:pt x="10578" y="13121"/>
                    <a:pt x="10429" y="13132"/>
                    <a:pt x="10280" y="13132"/>
                  </a:cubicBezTo>
                  <a:cubicBezTo>
                    <a:pt x="10057" y="13132"/>
                    <a:pt x="9835" y="13107"/>
                    <a:pt x="9615" y="13058"/>
                  </a:cubicBezTo>
                  <a:cubicBezTo>
                    <a:pt x="9610" y="13057"/>
                    <a:pt x="9606" y="13056"/>
                    <a:pt x="9601" y="13056"/>
                  </a:cubicBezTo>
                  <a:cubicBezTo>
                    <a:pt x="9570" y="13056"/>
                    <a:pt x="9538" y="13075"/>
                    <a:pt x="9532" y="13106"/>
                  </a:cubicBezTo>
                  <a:lnTo>
                    <a:pt x="8275" y="16410"/>
                  </a:lnTo>
                  <a:cubicBezTo>
                    <a:pt x="8266" y="16423"/>
                    <a:pt x="8266" y="16445"/>
                    <a:pt x="8275" y="16465"/>
                  </a:cubicBezTo>
                  <a:cubicBezTo>
                    <a:pt x="8288" y="16486"/>
                    <a:pt x="8301" y="16500"/>
                    <a:pt x="8323" y="16500"/>
                  </a:cubicBezTo>
                  <a:cubicBezTo>
                    <a:pt x="8951" y="16700"/>
                    <a:pt x="9621" y="16796"/>
                    <a:pt x="10285" y="16796"/>
                  </a:cubicBezTo>
                  <a:cubicBezTo>
                    <a:pt x="10575" y="16796"/>
                    <a:pt x="10866" y="16783"/>
                    <a:pt x="11149" y="16742"/>
                  </a:cubicBezTo>
                  <a:lnTo>
                    <a:pt x="11184" y="16735"/>
                  </a:lnTo>
                  <a:cubicBezTo>
                    <a:pt x="11211" y="16735"/>
                    <a:pt x="11245" y="16728"/>
                    <a:pt x="11274" y="16720"/>
                  </a:cubicBezTo>
                  <a:lnTo>
                    <a:pt x="11335" y="16713"/>
                  </a:lnTo>
                  <a:cubicBezTo>
                    <a:pt x="11370" y="16707"/>
                    <a:pt x="11411" y="16700"/>
                    <a:pt x="11446" y="16694"/>
                  </a:cubicBezTo>
                  <a:lnTo>
                    <a:pt x="11474" y="16694"/>
                  </a:lnTo>
                  <a:cubicBezTo>
                    <a:pt x="12406" y="16513"/>
                    <a:pt x="13312" y="16126"/>
                    <a:pt x="14087" y="15574"/>
                  </a:cubicBezTo>
                  <a:cubicBezTo>
                    <a:pt x="14100" y="15559"/>
                    <a:pt x="14113" y="15539"/>
                    <a:pt x="14113" y="15518"/>
                  </a:cubicBezTo>
                  <a:cubicBezTo>
                    <a:pt x="14122" y="15504"/>
                    <a:pt x="14113" y="15484"/>
                    <a:pt x="14100" y="15463"/>
                  </a:cubicBezTo>
                  <a:lnTo>
                    <a:pt x="11867" y="12726"/>
                  </a:lnTo>
                  <a:cubicBezTo>
                    <a:pt x="11855" y="12709"/>
                    <a:pt x="11836" y="12700"/>
                    <a:pt x="11815" y="12700"/>
                  </a:cubicBezTo>
                  <a:close/>
                  <a:moveTo>
                    <a:pt x="9401" y="154"/>
                  </a:moveTo>
                  <a:lnTo>
                    <a:pt x="10161" y="2380"/>
                  </a:lnTo>
                  <a:cubicBezTo>
                    <a:pt x="10167" y="2407"/>
                    <a:pt x="10195" y="2428"/>
                    <a:pt x="10230" y="2428"/>
                  </a:cubicBezTo>
                  <a:cubicBezTo>
                    <a:pt x="10416" y="2428"/>
                    <a:pt x="10610" y="2435"/>
                    <a:pt x="10796" y="2448"/>
                  </a:cubicBezTo>
                  <a:lnTo>
                    <a:pt x="10824" y="2448"/>
                  </a:lnTo>
                  <a:cubicBezTo>
                    <a:pt x="10872" y="2455"/>
                    <a:pt x="10929" y="2455"/>
                    <a:pt x="10977" y="2463"/>
                  </a:cubicBezTo>
                  <a:cubicBezTo>
                    <a:pt x="10997" y="2463"/>
                    <a:pt x="11018" y="2470"/>
                    <a:pt x="11045" y="2470"/>
                  </a:cubicBezTo>
                  <a:lnTo>
                    <a:pt x="11094" y="2476"/>
                  </a:lnTo>
                  <a:cubicBezTo>
                    <a:pt x="11114" y="2476"/>
                    <a:pt x="11136" y="2476"/>
                    <a:pt x="11156" y="2483"/>
                  </a:cubicBezTo>
                  <a:cubicBezTo>
                    <a:pt x="11211" y="2483"/>
                    <a:pt x="11260" y="2490"/>
                    <a:pt x="11308" y="2496"/>
                  </a:cubicBezTo>
                  <a:lnTo>
                    <a:pt x="11335" y="2505"/>
                  </a:lnTo>
                  <a:cubicBezTo>
                    <a:pt x="11426" y="2518"/>
                    <a:pt x="11501" y="2524"/>
                    <a:pt x="11570" y="2538"/>
                  </a:cubicBezTo>
                  <a:cubicBezTo>
                    <a:pt x="11675" y="2553"/>
                    <a:pt x="11778" y="2573"/>
                    <a:pt x="11896" y="2601"/>
                  </a:cubicBezTo>
                  <a:cubicBezTo>
                    <a:pt x="11902" y="2602"/>
                    <a:pt x="11907" y="2602"/>
                    <a:pt x="11913" y="2602"/>
                  </a:cubicBezTo>
                  <a:cubicBezTo>
                    <a:pt x="11939" y="2602"/>
                    <a:pt x="11960" y="2589"/>
                    <a:pt x="11972" y="2566"/>
                  </a:cubicBezTo>
                  <a:lnTo>
                    <a:pt x="13168" y="541"/>
                  </a:lnTo>
                  <a:lnTo>
                    <a:pt x="14578" y="1080"/>
                  </a:lnTo>
                  <a:lnTo>
                    <a:pt x="14122" y="3382"/>
                  </a:lnTo>
                  <a:cubicBezTo>
                    <a:pt x="14113" y="3417"/>
                    <a:pt x="14128" y="3443"/>
                    <a:pt x="14155" y="3458"/>
                  </a:cubicBezTo>
                  <a:cubicBezTo>
                    <a:pt x="14321" y="3555"/>
                    <a:pt x="14480" y="3651"/>
                    <a:pt x="14639" y="3755"/>
                  </a:cubicBezTo>
                  <a:lnTo>
                    <a:pt x="14661" y="3775"/>
                  </a:lnTo>
                  <a:cubicBezTo>
                    <a:pt x="14702" y="3803"/>
                    <a:pt x="14744" y="3832"/>
                    <a:pt x="14785" y="3858"/>
                  </a:cubicBezTo>
                  <a:cubicBezTo>
                    <a:pt x="14805" y="3873"/>
                    <a:pt x="14827" y="3886"/>
                    <a:pt x="14840" y="3900"/>
                  </a:cubicBezTo>
                  <a:lnTo>
                    <a:pt x="14881" y="3928"/>
                  </a:lnTo>
                  <a:cubicBezTo>
                    <a:pt x="14895" y="3941"/>
                    <a:pt x="14916" y="3956"/>
                    <a:pt x="14936" y="3969"/>
                  </a:cubicBezTo>
                  <a:cubicBezTo>
                    <a:pt x="14978" y="3997"/>
                    <a:pt x="15012" y="4031"/>
                    <a:pt x="15054" y="4059"/>
                  </a:cubicBezTo>
                  <a:lnTo>
                    <a:pt x="15082" y="4080"/>
                  </a:lnTo>
                  <a:cubicBezTo>
                    <a:pt x="15226" y="4190"/>
                    <a:pt x="15372" y="4314"/>
                    <a:pt x="15510" y="4439"/>
                  </a:cubicBezTo>
                  <a:cubicBezTo>
                    <a:pt x="15526" y="4451"/>
                    <a:pt x="15545" y="4459"/>
                    <a:pt x="15562" y="4459"/>
                  </a:cubicBezTo>
                  <a:cubicBezTo>
                    <a:pt x="15576" y="4459"/>
                    <a:pt x="15588" y="4454"/>
                    <a:pt x="15600" y="4445"/>
                  </a:cubicBezTo>
                  <a:lnTo>
                    <a:pt x="17647" y="3292"/>
                  </a:lnTo>
                  <a:lnTo>
                    <a:pt x="18592" y="4460"/>
                  </a:lnTo>
                  <a:lnTo>
                    <a:pt x="17044" y="6228"/>
                  </a:lnTo>
                  <a:cubicBezTo>
                    <a:pt x="17024" y="6250"/>
                    <a:pt x="17024" y="6285"/>
                    <a:pt x="17038" y="6311"/>
                  </a:cubicBezTo>
                  <a:cubicBezTo>
                    <a:pt x="17127" y="6471"/>
                    <a:pt x="17217" y="6623"/>
                    <a:pt x="17287" y="6776"/>
                  </a:cubicBezTo>
                  <a:cubicBezTo>
                    <a:pt x="17293" y="6782"/>
                    <a:pt x="17293" y="6789"/>
                    <a:pt x="17300" y="6796"/>
                  </a:cubicBezTo>
                  <a:lnTo>
                    <a:pt x="17321" y="6837"/>
                  </a:lnTo>
                  <a:cubicBezTo>
                    <a:pt x="17341" y="6885"/>
                    <a:pt x="17363" y="6927"/>
                    <a:pt x="17383" y="6975"/>
                  </a:cubicBezTo>
                  <a:cubicBezTo>
                    <a:pt x="17398" y="6996"/>
                    <a:pt x="17404" y="7016"/>
                    <a:pt x="17418" y="7038"/>
                  </a:cubicBezTo>
                  <a:lnTo>
                    <a:pt x="17431" y="7079"/>
                  </a:lnTo>
                  <a:cubicBezTo>
                    <a:pt x="17439" y="7099"/>
                    <a:pt x="17452" y="7121"/>
                    <a:pt x="17459" y="7141"/>
                  </a:cubicBezTo>
                  <a:cubicBezTo>
                    <a:pt x="17481" y="7191"/>
                    <a:pt x="17501" y="7239"/>
                    <a:pt x="17522" y="7287"/>
                  </a:cubicBezTo>
                  <a:lnTo>
                    <a:pt x="17529" y="7307"/>
                  </a:lnTo>
                  <a:cubicBezTo>
                    <a:pt x="17605" y="7481"/>
                    <a:pt x="17666" y="7660"/>
                    <a:pt x="17729" y="7839"/>
                  </a:cubicBezTo>
                  <a:cubicBezTo>
                    <a:pt x="17736" y="7874"/>
                    <a:pt x="17763" y="7887"/>
                    <a:pt x="17791" y="7896"/>
                  </a:cubicBezTo>
                  <a:lnTo>
                    <a:pt x="20141" y="7915"/>
                  </a:lnTo>
                  <a:lnTo>
                    <a:pt x="20383" y="9402"/>
                  </a:lnTo>
                  <a:lnTo>
                    <a:pt x="18157" y="10155"/>
                  </a:lnTo>
                  <a:cubicBezTo>
                    <a:pt x="18129" y="10168"/>
                    <a:pt x="18109" y="10196"/>
                    <a:pt x="18109" y="10224"/>
                  </a:cubicBezTo>
                  <a:cubicBezTo>
                    <a:pt x="18109" y="10404"/>
                    <a:pt x="18109" y="10583"/>
                    <a:pt x="18094" y="10749"/>
                  </a:cubicBezTo>
                  <a:lnTo>
                    <a:pt x="18094" y="10777"/>
                  </a:lnTo>
                  <a:lnTo>
                    <a:pt x="18088" y="10818"/>
                  </a:lnTo>
                  <a:cubicBezTo>
                    <a:pt x="18088" y="10873"/>
                    <a:pt x="18081" y="10923"/>
                    <a:pt x="18081" y="10977"/>
                  </a:cubicBezTo>
                  <a:cubicBezTo>
                    <a:pt x="18074" y="10997"/>
                    <a:pt x="18074" y="11019"/>
                    <a:pt x="18074" y="11047"/>
                  </a:cubicBezTo>
                  <a:lnTo>
                    <a:pt x="18068" y="11089"/>
                  </a:lnTo>
                  <a:cubicBezTo>
                    <a:pt x="18068" y="11109"/>
                    <a:pt x="18061" y="11130"/>
                    <a:pt x="18061" y="11157"/>
                  </a:cubicBezTo>
                  <a:cubicBezTo>
                    <a:pt x="18053" y="11205"/>
                    <a:pt x="18046" y="11261"/>
                    <a:pt x="18040" y="11309"/>
                  </a:cubicBezTo>
                  <a:lnTo>
                    <a:pt x="18040" y="11337"/>
                  </a:lnTo>
                  <a:cubicBezTo>
                    <a:pt x="18011" y="11523"/>
                    <a:pt x="17978" y="11711"/>
                    <a:pt x="17943" y="11896"/>
                  </a:cubicBezTo>
                  <a:cubicBezTo>
                    <a:pt x="17937" y="11925"/>
                    <a:pt x="17950" y="11951"/>
                    <a:pt x="17978" y="11973"/>
                  </a:cubicBezTo>
                  <a:lnTo>
                    <a:pt x="20002" y="13162"/>
                  </a:lnTo>
                  <a:lnTo>
                    <a:pt x="19463" y="14572"/>
                  </a:lnTo>
                  <a:lnTo>
                    <a:pt x="17162" y="14116"/>
                  </a:lnTo>
                  <a:cubicBezTo>
                    <a:pt x="17156" y="14114"/>
                    <a:pt x="17149" y="14114"/>
                    <a:pt x="17143" y="14114"/>
                  </a:cubicBezTo>
                  <a:cubicBezTo>
                    <a:pt x="17117" y="14114"/>
                    <a:pt x="17095" y="14127"/>
                    <a:pt x="17079" y="14149"/>
                  </a:cubicBezTo>
                  <a:cubicBezTo>
                    <a:pt x="16990" y="14315"/>
                    <a:pt x="16885" y="14481"/>
                    <a:pt x="16782" y="14633"/>
                  </a:cubicBezTo>
                  <a:lnTo>
                    <a:pt x="16754" y="14675"/>
                  </a:lnTo>
                  <a:cubicBezTo>
                    <a:pt x="16734" y="14703"/>
                    <a:pt x="16719" y="14730"/>
                    <a:pt x="16699" y="14758"/>
                  </a:cubicBezTo>
                  <a:lnTo>
                    <a:pt x="16678" y="14786"/>
                  </a:lnTo>
                  <a:cubicBezTo>
                    <a:pt x="16665" y="14799"/>
                    <a:pt x="16651" y="14821"/>
                    <a:pt x="16636" y="14841"/>
                  </a:cubicBezTo>
                  <a:lnTo>
                    <a:pt x="16610" y="14876"/>
                  </a:lnTo>
                  <a:cubicBezTo>
                    <a:pt x="16601" y="14895"/>
                    <a:pt x="16588" y="14910"/>
                    <a:pt x="16575" y="14930"/>
                  </a:cubicBezTo>
                  <a:cubicBezTo>
                    <a:pt x="16547" y="14972"/>
                    <a:pt x="16512" y="15013"/>
                    <a:pt x="16477" y="15055"/>
                  </a:cubicBezTo>
                  <a:lnTo>
                    <a:pt x="16464" y="15070"/>
                  </a:lnTo>
                  <a:lnTo>
                    <a:pt x="16464" y="15076"/>
                  </a:lnTo>
                  <a:cubicBezTo>
                    <a:pt x="16346" y="15221"/>
                    <a:pt x="16228" y="15373"/>
                    <a:pt x="16104" y="15511"/>
                  </a:cubicBezTo>
                  <a:cubicBezTo>
                    <a:pt x="16084" y="15532"/>
                    <a:pt x="16077" y="15567"/>
                    <a:pt x="16091" y="15594"/>
                  </a:cubicBezTo>
                  <a:lnTo>
                    <a:pt x="17252" y="17641"/>
                  </a:lnTo>
                  <a:lnTo>
                    <a:pt x="16084" y="18595"/>
                  </a:lnTo>
                  <a:lnTo>
                    <a:pt x="14314" y="17045"/>
                  </a:lnTo>
                  <a:cubicBezTo>
                    <a:pt x="14299" y="17034"/>
                    <a:pt x="14280" y="17027"/>
                    <a:pt x="14262" y="17027"/>
                  </a:cubicBezTo>
                  <a:cubicBezTo>
                    <a:pt x="14249" y="17027"/>
                    <a:pt x="14236" y="17030"/>
                    <a:pt x="14224" y="17039"/>
                  </a:cubicBezTo>
                  <a:cubicBezTo>
                    <a:pt x="14065" y="17128"/>
                    <a:pt x="13899" y="17226"/>
                    <a:pt x="13727" y="17309"/>
                  </a:cubicBezTo>
                  <a:lnTo>
                    <a:pt x="13707" y="17316"/>
                  </a:lnTo>
                  <a:cubicBezTo>
                    <a:pt x="13657" y="17336"/>
                    <a:pt x="13609" y="17364"/>
                    <a:pt x="13561" y="17384"/>
                  </a:cubicBezTo>
                  <a:cubicBezTo>
                    <a:pt x="13548" y="17392"/>
                    <a:pt x="13526" y="17399"/>
                    <a:pt x="13506" y="17412"/>
                  </a:cubicBezTo>
                  <a:lnTo>
                    <a:pt x="13465" y="17433"/>
                  </a:lnTo>
                  <a:cubicBezTo>
                    <a:pt x="13443" y="17440"/>
                    <a:pt x="13423" y="17447"/>
                    <a:pt x="13402" y="17460"/>
                  </a:cubicBezTo>
                  <a:lnTo>
                    <a:pt x="13388" y="17460"/>
                  </a:lnTo>
                  <a:cubicBezTo>
                    <a:pt x="13382" y="17467"/>
                    <a:pt x="13375" y="17467"/>
                    <a:pt x="13375" y="17467"/>
                  </a:cubicBezTo>
                  <a:cubicBezTo>
                    <a:pt x="13340" y="17482"/>
                    <a:pt x="13312" y="17495"/>
                    <a:pt x="13277" y="17508"/>
                  </a:cubicBezTo>
                  <a:lnTo>
                    <a:pt x="13229" y="17530"/>
                  </a:lnTo>
                  <a:cubicBezTo>
                    <a:pt x="13057" y="17599"/>
                    <a:pt x="12878" y="17661"/>
                    <a:pt x="12697" y="17724"/>
                  </a:cubicBezTo>
                  <a:cubicBezTo>
                    <a:pt x="12670" y="17730"/>
                    <a:pt x="12649" y="17757"/>
                    <a:pt x="12649" y="17792"/>
                  </a:cubicBezTo>
                  <a:lnTo>
                    <a:pt x="12629" y="20142"/>
                  </a:lnTo>
                  <a:lnTo>
                    <a:pt x="11143" y="20384"/>
                  </a:lnTo>
                  <a:lnTo>
                    <a:pt x="10381" y="18158"/>
                  </a:lnTo>
                  <a:cubicBezTo>
                    <a:pt x="10375" y="18130"/>
                    <a:pt x="10348" y="18110"/>
                    <a:pt x="10313" y="18110"/>
                  </a:cubicBezTo>
                  <a:cubicBezTo>
                    <a:pt x="10126" y="18110"/>
                    <a:pt x="9933" y="18104"/>
                    <a:pt x="9746" y="18089"/>
                  </a:cubicBezTo>
                  <a:lnTo>
                    <a:pt x="9718" y="18089"/>
                  </a:lnTo>
                  <a:cubicBezTo>
                    <a:pt x="9670" y="18082"/>
                    <a:pt x="9615" y="18082"/>
                    <a:pt x="9567" y="18075"/>
                  </a:cubicBezTo>
                  <a:cubicBezTo>
                    <a:pt x="9545" y="18075"/>
                    <a:pt x="9519" y="18069"/>
                    <a:pt x="9497" y="18069"/>
                  </a:cubicBezTo>
                  <a:lnTo>
                    <a:pt x="9456" y="18062"/>
                  </a:lnTo>
                  <a:cubicBezTo>
                    <a:pt x="9427" y="18062"/>
                    <a:pt x="9407" y="18062"/>
                    <a:pt x="9386" y="18055"/>
                  </a:cubicBezTo>
                  <a:cubicBezTo>
                    <a:pt x="9331" y="18055"/>
                    <a:pt x="9283" y="18047"/>
                    <a:pt x="9235" y="18041"/>
                  </a:cubicBezTo>
                  <a:lnTo>
                    <a:pt x="9207" y="18034"/>
                  </a:lnTo>
                  <a:cubicBezTo>
                    <a:pt x="9021" y="18014"/>
                    <a:pt x="8834" y="17979"/>
                    <a:pt x="8648" y="17938"/>
                  </a:cubicBezTo>
                  <a:cubicBezTo>
                    <a:pt x="8643" y="17937"/>
                    <a:pt x="8638" y="17936"/>
                    <a:pt x="8633" y="17936"/>
                  </a:cubicBezTo>
                  <a:cubicBezTo>
                    <a:pt x="8608" y="17936"/>
                    <a:pt x="8582" y="17949"/>
                    <a:pt x="8571" y="17972"/>
                  </a:cubicBezTo>
                  <a:lnTo>
                    <a:pt x="7375" y="19996"/>
                  </a:lnTo>
                  <a:lnTo>
                    <a:pt x="5972" y="19465"/>
                  </a:lnTo>
                  <a:lnTo>
                    <a:pt x="6422" y="17156"/>
                  </a:lnTo>
                  <a:cubicBezTo>
                    <a:pt x="6428" y="17128"/>
                    <a:pt x="6415" y="17093"/>
                    <a:pt x="6387" y="17080"/>
                  </a:cubicBezTo>
                  <a:cubicBezTo>
                    <a:pt x="6228" y="16984"/>
                    <a:pt x="6062" y="16886"/>
                    <a:pt x="5911" y="16783"/>
                  </a:cubicBezTo>
                  <a:lnTo>
                    <a:pt x="5883" y="16762"/>
                  </a:lnTo>
                  <a:cubicBezTo>
                    <a:pt x="5841" y="16735"/>
                    <a:pt x="5800" y="16707"/>
                    <a:pt x="5758" y="16679"/>
                  </a:cubicBezTo>
                  <a:cubicBezTo>
                    <a:pt x="5737" y="16665"/>
                    <a:pt x="5723" y="16652"/>
                    <a:pt x="5703" y="16637"/>
                  </a:cubicBezTo>
                  <a:lnTo>
                    <a:pt x="5662" y="16611"/>
                  </a:lnTo>
                  <a:cubicBezTo>
                    <a:pt x="5647" y="16596"/>
                    <a:pt x="5627" y="16582"/>
                    <a:pt x="5612" y="16569"/>
                  </a:cubicBezTo>
                  <a:cubicBezTo>
                    <a:pt x="5571" y="16541"/>
                    <a:pt x="5529" y="16506"/>
                    <a:pt x="5488" y="16480"/>
                  </a:cubicBezTo>
                  <a:lnTo>
                    <a:pt x="5468" y="16465"/>
                  </a:lnTo>
                  <a:cubicBezTo>
                    <a:pt x="5315" y="16347"/>
                    <a:pt x="5171" y="16223"/>
                    <a:pt x="5032" y="16098"/>
                  </a:cubicBezTo>
                  <a:cubicBezTo>
                    <a:pt x="5016" y="16087"/>
                    <a:pt x="5000" y="16079"/>
                    <a:pt x="4984" y="16079"/>
                  </a:cubicBezTo>
                  <a:cubicBezTo>
                    <a:pt x="4972" y="16079"/>
                    <a:pt x="4961" y="16083"/>
                    <a:pt x="4949" y="16091"/>
                  </a:cubicBezTo>
                  <a:lnTo>
                    <a:pt x="2903" y="17246"/>
                  </a:lnTo>
                  <a:lnTo>
                    <a:pt x="1950" y="16078"/>
                  </a:lnTo>
                  <a:lnTo>
                    <a:pt x="3497" y="14308"/>
                  </a:lnTo>
                  <a:cubicBezTo>
                    <a:pt x="3519" y="14288"/>
                    <a:pt x="3519" y="14254"/>
                    <a:pt x="3506" y="14225"/>
                  </a:cubicBezTo>
                  <a:cubicBezTo>
                    <a:pt x="3408" y="14059"/>
                    <a:pt x="3318" y="13894"/>
                    <a:pt x="3235" y="13728"/>
                  </a:cubicBezTo>
                  <a:lnTo>
                    <a:pt x="3222" y="13701"/>
                  </a:lnTo>
                  <a:cubicBezTo>
                    <a:pt x="3200" y="13651"/>
                    <a:pt x="3180" y="13610"/>
                    <a:pt x="3159" y="13562"/>
                  </a:cubicBezTo>
                  <a:cubicBezTo>
                    <a:pt x="3146" y="13542"/>
                    <a:pt x="3139" y="13520"/>
                    <a:pt x="3132" y="13500"/>
                  </a:cubicBezTo>
                  <a:lnTo>
                    <a:pt x="3111" y="13459"/>
                  </a:lnTo>
                  <a:cubicBezTo>
                    <a:pt x="3104" y="13437"/>
                    <a:pt x="3091" y="13418"/>
                    <a:pt x="3083" y="13396"/>
                  </a:cubicBezTo>
                  <a:cubicBezTo>
                    <a:pt x="3063" y="13348"/>
                    <a:pt x="3041" y="13300"/>
                    <a:pt x="3021" y="13252"/>
                  </a:cubicBezTo>
                  <a:lnTo>
                    <a:pt x="3015" y="13230"/>
                  </a:lnTo>
                  <a:cubicBezTo>
                    <a:pt x="2945" y="13058"/>
                    <a:pt x="2875" y="12878"/>
                    <a:pt x="2821" y="12698"/>
                  </a:cubicBezTo>
                  <a:cubicBezTo>
                    <a:pt x="2807" y="12671"/>
                    <a:pt x="2779" y="12650"/>
                    <a:pt x="2751" y="12650"/>
                  </a:cubicBezTo>
                  <a:lnTo>
                    <a:pt x="402" y="12630"/>
                  </a:lnTo>
                  <a:lnTo>
                    <a:pt x="160" y="11137"/>
                  </a:lnTo>
                  <a:lnTo>
                    <a:pt x="2386" y="10384"/>
                  </a:lnTo>
                  <a:cubicBezTo>
                    <a:pt x="2412" y="10369"/>
                    <a:pt x="2434" y="10342"/>
                    <a:pt x="2434" y="10314"/>
                  </a:cubicBezTo>
                  <a:cubicBezTo>
                    <a:pt x="2434" y="10120"/>
                    <a:pt x="2441" y="9934"/>
                    <a:pt x="2447" y="9747"/>
                  </a:cubicBezTo>
                  <a:lnTo>
                    <a:pt x="2454" y="9720"/>
                  </a:lnTo>
                  <a:cubicBezTo>
                    <a:pt x="2454" y="9664"/>
                    <a:pt x="2461" y="9616"/>
                    <a:pt x="2469" y="9561"/>
                  </a:cubicBezTo>
                  <a:lnTo>
                    <a:pt x="2469" y="9546"/>
                  </a:lnTo>
                  <a:lnTo>
                    <a:pt x="2469" y="9505"/>
                  </a:lnTo>
                  <a:lnTo>
                    <a:pt x="2475" y="9450"/>
                  </a:lnTo>
                  <a:cubicBezTo>
                    <a:pt x="2482" y="9430"/>
                    <a:pt x="2482" y="9402"/>
                    <a:pt x="2482" y="9380"/>
                  </a:cubicBezTo>
                  <a:cubicBezTo>
                    <a:pt x="2489" y="9332"/>
                    <a:pt x="2495" y="9284"/>
                    <a:pt x="2502" y="9229"/>
                  </a:cubicBezTo>
                  <a:lnTo>
                    <a:pt x="2502" y="9201"/>
                  </a:lnTo>
                  <a:cubicBezTo>
                    <a:pt x="2530" y="9015"/>
                    <a:pt x="2565" y="8828"/>
                    <a:pt x="2607" y="8649"/>
                  </a:cubicBezTo>
                  <a:cubicBezTo>
                    <a:pt x="2607" y="8614"/>
                    <a:pt x="2593" y="8586"/>
                    <a:pt x="2572" y="8566"/>
                  </a:cubicBezTo>
                  <a:lnTo>
                    <a:pt x="546" y="7376"/>
                  </a:lnTo>
                  <a:lnTo>
                    <a:pt x="1079" y="5966"/>
                  </a:lnTo>
                  <a:lnTo>
                    <a:pt x="3388" y="6423"/>
                  </a:lnTo>
                  <a:cubicBezTo>
                    <a:pt x="3392" y="6424"/>
                    <a:pt x="3397" y="6424"/>
                    <a:pt x="3402" y="6424"/>
                  </a:cubicBezTo>
                  <a:cubicBezTo>
                    <a:pt x="3426" y="6424"/>
                    <a:pt x="3452" y="6411"/>
                    <a:pt x="3464" y="6388"/>
                  </a:cubicBezTo>
                  <a:cubicBezTo>
                    <a:pt x="3554" y="6222"/>
                    <a:pt x="3657" y="6063"/>
                    <a:pt x="3761" y="5905"/>
                  </a:cubicBezTo>
                  <a:lnTo>
                    <a:pt x="3788" y="5864"/>
                  </a:lnTo>
                  <a:cubicBezTo>
                    <a:pt x="3809" y="5835"/>
                    <a:pt x="3822" y="5807"/>
                    <a:pt x="3844" y="5781"/>
                  </a:cubicBezTo>
                  <a:cubicBezTo>
                    <a:pt x="3851" y="5772"/>
                    <a:pt x="3851" y="5772"/>
                    <a:pt x="3857" y="5766"/>
                  </a:cubicBezTo>
                  <a:lnTo>
                    <a:pt x="3864" y="5752"/>
                  </a:lnTo>
                  <a:cubicBezTo>
                    <a:pt x="3879" y="5739"/>
                    <a:pt x="3892" y="5718"/>
                    <a:pt x="3905" y="5698"/>
                  </a:cubicBezTo>
                  <a:lnTo>
                    <a:pt x="3934" y="5663"/>
                  </a:lnTo>
                  <a:cubicBezTo>
                    <a:pt x="3940" y="5641"/>
                    <a:pt x="3953" y="5628"/>
                    <a:pt x="3968" y="5606"/>
                  </a:cubicBezTo>
                  <a:cubicBezTo>
                    <a:pt x="4003" y="5565"/>
                    <a:pt x="4030" y="5523"/>
                    <a:pt x="4065" y="5482"/>
                  </a:cubicBezTo>
                  <a:lnTo>
                    <a:pt x="4078" y="5469"/>
                  </a:lnTo>
                  <a:lnTo>
                    <a:pt x="4078" y="5462"/>
                  </a:lnTo>
                  <a:cubicBezTo>
                    <a:pt x="4196" y="5316"/>
                    <a:pt x="4313" y="5165"/>
                    <a:pt x="4444" y="5026"/>
                  </a:cubicBezTo>
                  <a:cubicBezTo>
                    <a:pt x="4466" y="5006"/>
                    <a:pt x="4466" y="4971"/>
                    <a:pt x="4451" y="4943"/>
                  </a:cubicBezTo>
                  <a:lnTo>
                    <a:pt x="3298" y="2898"/>
                  </a:lnTo>
                  <a:lnTo>
                    <a:pt x="4459" y="1944"/>
                  </a:lnTo>
                  <a:lnTo>
                    <a:pt x="6234" y="3491"/>
                  </a:lnTo>
                  <a:cubicBezTo>
                    <a:pt x="6247" y="3504"/>
                    <a:pt x="6264" y="3512"/>
                    <a:pt x="6282" y="3512"/>
                  </a:cubicBezTo>
                  <a:cubicBezTo>
                    <a:pt x="6294" y="3512"/>
                    <a:pt x="6306" y="3508"/>
                    <a:pt x="6317" y="3500"/>
                  </a:cubicBezTo>
                  <a:cubicBezTo>
                    <a:pt x="6476" y="3409"/>
                    <a:pt x="6649" y="3319"/>
                    <a:pt x="6815" y="3236"/>
                  </a:cubicBezTo>
                  <a:lnTo>
                    <a:pt x="6823" y="3229"/>
                  </a:lnTo>
                  <a:lnTo>
                    <a:pt x="6843" y="3223"/>
                  </a:lnTo>
                  <a:cubicBezTo>
                    <a:pt x="6884" y="3201"/>
                    <a:pt x="6933" y="3175"/>
                    <a:pt x="6981" y="3153"/>
                  </a:cubicBezTo>
                  <a:cubicBezTo>
                    <a:pt x="7002" y="3146"/>
                    <a:pt x="7022" y="3140"/>
                    <a:pt x="7044" y="3127"/>
                  </a:cubicBezTo>
                  <a:lnTo>
                    <a:pt x="7079" y="3112"/>
                  </a:lnTo>
                  <a:cubicBezTo>
                    <a:pt x="7098" y="3098"/>
                    <a:pt x="7127" y="3092"/>
                    <a:pt x="7147" y="3077"/>
                  </a:cubicBezTo>
                  <a:lnTo>
                    <a:pt x="7175" y="3070"/>
                  </a:lnTo>
                  <a:cubicBezTo>
                    <a:pt x="7203" y="3057"/>
                    <a:pt x="7230" y="3044"/>
                    <a:pt x="7264" y="3029"/>
                  </a:cubicBezTo>
                  <a:lnTo>
                    <a:pt x="7312" y="3009"/>
                  </a:lnTo>
                  <a:cubicBezTo>
                    <a:pt x="7487" y="2939"/>
                    <a:pt x="7666" y="2878"/>
                    <a:pt x="7845" y="2815"/>
                  </a:cubicBezTo>
                  <a:cubicBezTo>
                    <a:pt x="7873" y="2808"/>
                    <a:pt x="7893" y="2780"/>
                    <a:pt x="7893" y="2745"/>
                  </a:cubicBezTo>
                  <a:lnTo>
                    <a:pt x="7915" y="396"/>
                  </a:lnTo>
                  <a:lnTo>
                    <a:pt x="9401" y="154"/>
                  </a:lnTo>
                  <a:close/>
                  <a:moveTo>
                    <a:pt x="9455" y="0"/>
                  </a:moveTo>
                  <a:cubicBezTo>
                    <a:pt x="9451" y="0"/>
                    <a:pt x="9447" y="1"/>
                    <a:pt x="9442" y="1"/>
                  </a:cubicBezTo>
                  <a:lnTo>
                    <a:pt x="7832" y="265"/>
                  </a:lnTo>
                  <a:cubicBezTo>
                    <a:pt x="7797" y="272"/>
                    <a:pt x="7769" y="298"/>
                    <a:pt x="7769" y="333"/>
                  </a:cubicBezTo>
                  <a:lnTo>
                    <a:pt x="7749" y="2690"/>
                  </a:lnTo>
                  <a:cubicBezTo>
                    <a:pt x="7583" y="2745"/>
                    <a:pt x="7417" y="2808"/>
                    <a:pt x="7258" y="2878"/>
                  </a:cubicBezTo>
                  <a:lnTo>
                    <a:pt x="7210" y="2898"/>
                  </a:lnTo>
                  <a:cubicBezTo>
                    <a:pt x="7175" y="2911"/>
                    <a:pt x="7147" y="2919"/>
                    <a:pt x="7113" y="2932"/>
                  </a:cubicBezTo>
                  <a:cubicBezTo>
                    <a:pt x="7113" y="2939"/>
                    <a:pt x="7105" y="2939"/>
                    <a:pt x="7098" y="2939"/>
                  </a:cubicBezTo>
                  <a:lnTo>
                    <a:pt x="7085" y="2946"/>
                  </a:lnTo>
                  <a:cubicBezTo>
                    <a:pt x="7064" y="2961"/>
                    <a:pt x="7044" y="2967"/>
                    <a:pt x="7022" y="2974"/>
                  </a:cubicBezTo>
                  <a:lnTo>
                    <a:pt x="6981" y="2994"/>
                  </a:lnTo>
                  <a:cubicBezTo>
                    <a:pt x="6961" y="3002"/>
                    <a:pt x="6939" y="3015"/>
                    <a:pt x="6919" y="3022"/>
                  </a:cubicBezTo>
                  <a:cubicBezTo>
                    <a:pt x="6871" y="3044"/>
                    <a:pt x="6823" y="3070"/>
                    <a:pt x="6773" y="3092"/>
                  </a:cubicBezTo>
                  <a:lnTo>
                    <a:pt x="6753" y="3105"/>
                  </a:lnTo>
                  <a:cubicBezTo>
                    <a:pt x="6594" y="3181"/>
                    <a:pt x="6442" y="3264"/>
                    <a:pt x="6291" y="3347"/>
                  </a:cubicBezTo>
                  <a:lnTo>
                    <a:pt x="4514" y="1800"/>
                  </a:lnTo>
                  <a:cubicBezTo>
                    <a:pt x="4500" y="1785"/>
                    <a:pt x="4483" y="1778"/>
                    <a:pt x="4465" y="1778"/>
                  </a:cubicBezTo>
                  <a:cubicBezTo>
                    <a:pt x="4448" y="1778"/>
                    <a:pt x="4431" y="1785"/>
                    <a:pt x="4418" y="1800"/>
                  </a:cubicBezTo>
                  <a:lnTo>
                    <a:pt x="3152" y="2821"/>
                  </a:lnTo>
                  <a:cubicBezTo>
                    <a:pt x="3124" y="2850"/>
                    <a:pt x="3117" y="2884"/>
                    <a:pt x="3139" y="2919"/>
                  </a:cubicBezTo>
                  <a:lnTo>
                    <a:pt x="4300" y="4971"/>
                  </a:lnTo>
                  <a:cubicBezTo>
                    <a:pt x="4182" y="5102"/>
                    <a:pt x="4071" y="5233"/>
                    <a:pt x="3962" y="5373"/>
                  </a:cubicBezTo>
                  <a:lnTo>
                    <a:pt x="3947" y="5392"/>
                  </a:lnTo>
                  <a:cubicBezTo>
                    <a:pt x="3912" y="5434"/>
                    <a:pt x="3885" y="5475"/>
                    <a:pt x="3851" y="5523"/>
                  </a:cubicBezTo>
                  <a:cubicBezTo>
                    <a:pt x="3837" y="5538"/>
                    <a:pt x="3822" y="5558"/>
                    <a:pt x="3816" y="5573"/>
                  </a:cubicBezTo>
                  <a:lnTo>
                    <a:pt x="3781" y="5615"/>
                  </a:lnTo>
                  <a:cubicBezTo>
                    <a:pt x="3768" y="5635"/>
                    <a:pt x="3761" y="5656"/>
                    <a:pt x="3746" y="5669"/>
                  </a:cubicBezTo>
                  <a:lnTo>
                    <a:pt x="3733" y="5683"/>
                  </a:lnTo>
                  <a:cubicBezTo>
                    <a:pt x="3733" y="5683"/>
                    <a:pt x="3733" y="5689"/>
                    <a:pt x="3726" y="5698"/>
                  </a:cubicBezTo>
                  <a:cubicBezTo>
                    <a:pt x="3705" y="5724"/>
                    <a:pt x="3685" y="5752"/>
                    <a:pt x="3663" y="5781"/>
                  </a:cubicBezTo>
                  <a:lnTo>
                    <a:pt x="3643" y="5822"/>
                  </a:lnTo>
                  <a:cubicBezTo>
                    <a:pt x="3539" y="5966"/>
                    <a:pt x="3449" y="6119"/>
                    <a:pt x="3360" y="6270"/>
                  </a:cubicBezTo>
                  <a:lnTo>
                    <a:pt x="1044" y="5814"/>
                  </a:lnTo>
                  <a:cubicBezTo>
                    <a:pt x="1039" y="5813"/>
                    <a:pt x="1033" y="5812"/>
                    <a:pt x="1028" y="5812"/>
                  </a:cubicBezTo>
                  <a:cubicBezTo>
                    <a:pt x="999" y="5812"/>
                    <a:pt x="975" y="5827"/>
                    <a:pt x="968" y="5855"/>
                  </a:cubicBezTo>
                  <a:lnTo>
                    <a:pt x="387" y="7383"/>
                  </a:lnTo>
                  <a:cubicBezTo>
                    <a:pt x="374" y="7411"/>
                    <a:pt x="387" y="7453"/>
                    <a:pt x="415" y="7466"/>
                  </a:cubicBezTo>
                  <a:lnTo>
                    <a:pt x="2447" y="8668"/>
                  </a:lnTo>
                  <a:cubicBezTo>
                    <a:pt x="2412" y="8834"/>
                    <a:pt x="2386" y="9015"/>
                    <a:pt x="2364" y="9181"/>
                  </a:cubicBezTo>
                  <a:lnTo>
                    <a:pt x="2358" y="9208"/>
                  </a:lnTo>
                  <a:cubicBezTo>
                    <a:pt x="2351" y="9264"/>
                    <a:pt x="2344" y="9312"/>
                    <a:pt x="2336" y="9367"/>
                  </a:cubicBezTo>
                  <a:cubicBezTo>
                    <a:pt x="2336" y="9388"/>
                    <a:pt x="2336" y="9408"/>
                    <a:pt x="2330" y="9436"/>
                  </a:cubicBezTo>
                  <a:lnTo>
                    <a:pt x="2323" y="9491"/>
                  </a:lnTo>
                  <a:lnTo>
                    <a:pt x="2323" y="9533"/>
                  </a:lnTo>
                  <a:lnTo>
                    <a:pt x="2323" y="9554"/>
                  </a:lnTo>
                  <a:cubicBezTo>
                    <a:pt x="2316" y="9602"/>
                    <a:pt x="2310" y="9657"/>
                    <a:pt x="2310" y="9705"/>
                  </a:cubicBezTo>
                  <a:lnTo>
                    <a:pt x="2310" y="9720"/>
                  </a:lnTo>
                  <a:cubicBezTo>
                    <a:pt x="2310" y="9727"/>
                    <a:pt x="2303" y="9727"/>
                    <a:pt x="2303" y="9733"/>
                  </a:cubicBezTo>
                  <a:cubicBezTo>
                    <a:pt x="2295" y="9906"/>
                    <a:pt x="2288" y="10085"/>
                    <a:pt x="2288" y="10259"/>
                  </a:cubicBezTo>
                  <a:lnTo>
                    <a:pt x="55" y="11019"/>
                  </a:lnTo>
                  <a:cubicBezTo>
                    <a:pt x="22" y="11032"/>
                    <a:pt x="1" y="11067"/>
                    <a:pt x="7" y="11102"/>
                  </a:cubicBezTo>
                  <a:lnTo>
                    <a:pt x="263" y="12713"/>
                  </a:lnTo>
                  <a:cubicBezTo>
                    <a:pt x="271" y="12747"/>
                    <a:pt x="304" y="12767"/>
                    <a:pt x="339" y="12774"/>
                  </a:cubicBezTo>
                  <a:lnTo>
                    <a:pt x="2696" y="12795"/>
                  </a:lnTo>
                  <a:cubicBezTo>
                    <a:pt x="2751" y="12961"/>
                    <a:pt x="2814" y="13121"/>
                    <a:pt x="2875" y="13286"/>
                  </a:cubicBezTo>
                  <a:lnTo>
                    <a:pt x="2890" y="13313"/>
                  </a:lnTo>
                  <a:cubicBezTo>
                    <a:pt x="2910" y="13354"/>
                    <a:pt x="2932" y="13403"/>
                    <a:pt x="2952" y="13452"/>
                  </a:cubicBezTo>
                  <a:cubicBezTo>
                    <a:pt x="2958" y="13472"/>
                    <a:pt x="2966" y="13500"/>
                    <a:pt x="2980" y="13520"/>
                  </a:cubicBezTo>
                  <a:lnTo>
                    <a:pt x="3000" y="13562"/>
                  </a:lnTo>
                  <a:cubicBezTo>
                    <a:pt x="3008" y="13583"/>
                    <a:pt x="3015" y="13603"/>
                    <a:pt x="3028" y="13625"/>
                  </a:cubicBezTo>
                  <a:cubicBezTo>
                    <a:pt x="3049" y="13673"/>
                    <a:pt x="3069" y="13721"/>
                    <a:pt x="3098" y="13763"/>
                  </a:cubicBezTo>
                  <a:lnTo>
                    <a:pt x="3104" y="13791"/>
                  </a:lnTo>
                  <a:cubicBezTo>
                    <a:pt x="3180" y="13942"/>
                    <a:pt x="3263" y="14101"/>
                    <a:pt x="3353" y="14254"/>
                  </a:cubicBezTo>
                  <a:lnTo>
                    <a:pt x="1797" y="16030"/>
                  </a:lnTo>
                  <a:cubicBezTo>
                    <a:pt x="1777" y="16057"/>
                    <a:pt x="1777" y="16098"/>
                    <a:pt x="1797" y="16126"/>
                  </a:cubicBezTo>
                  <a:lnTo>
                    <a:pt x="2827" y="17384"/>
                  </a:lnTo>
                  <a:cubicBezTo>
                    <a:pt x="2842" y="17403"/>
                    <a:pt x="2865" y="17412"/>
                    <a:pt x="2887" y="17412"/>
                  </a:cubicBezTo>
                  <a:cubicBezTo>
                    <a:pt x="2898" y="17412"/>
                    <a:pt x="2908" y="17410"/>
                    <a:pt x="2917" y="17405"/>
                  </a:cubicBezTo>
                  <a:lnTo>
                    <a:pt x="4970" y="16244"/>
                  </a:lnTo>
                  <a:cubicBezTo>
                    <a:pt x="5101" y="16355"/>
                    <a:pt x="5239" y="16471"/>
                    <a:pt x="5378" y="16576"/>
                  </a:cubicBezTo>
                  <a:lnTo>
                    <a:pt x="5398" y="16596"/>
                  </a:lnTo>
                  <a:cubicBezTo>
                    <a:pt x="5440" y="16624"/>
                    <a:pt x="5481" y="16659"/>
                    <a:pt x="5523" y="16687"/>
                  </a:cubicBezTo>
                  <a:cubicBezTo>
                    <a:pt x="5544" y="16700"/>
                    <a:pt x="5557" y="16713"/>
                    <a:pt x="5579" y="16728"/>
                  </a:cubicBezTo>
                  <a:lnTo>
                    <a:pt x="5621" y="16755"/>
                  </a:lnTo>
                  <a:cubicBezTo>
                    <a:pt x="5634" y="16770"/>
                    <a:pt x="5654" y="16783"/>
                    <a:pt x="5675" y="16796"/>
                  </a:cubicBezTo>
                  <a:cubicBezTo>
                    <a:pt x="5717" y="16825"/>
                    <a:pt x="5758" y="16859"/>
                    <a:pt x="5800" y="16886"/>
                  </a:cubicBezTo>
                  <a:lnTo>
                    <a:pt x="5828" y="16901"/>
                  </a:lnTo>
                  <a:cubicBezTo>
                    <a:pt x="5972" y="16997"/>
                    <a:pt x="6118" y="17093"/>
                    <a:pt x="6269" y="17176"/>
                  </a:cubicBezTo>
                  <a:lnTo>
                    <a:pt x="5813" y="19492"/>
                  </a:lnTo>
                  <a:cubicBezTo>
                    <a:pt x="5806" y="19527"/>
                    <a:pt x="5828" y="19562"/>
                    <a:pt x="5861" y="19575"/>
                  </a:cubicBezTo>
                  <a:lnTo>
                    <a:pt x="7382" y="20155"/>
                  </a:lnTo>
                  <a:cubicBezTo>
                    <a:pt x="7391" y="20159"/>
                    <a:pt x="7400" y="20161"/>
                    <a:pt x="7409" y="20161"/>
                  </a:cubicBezTo>
                  <a:cubicBezTo>
                    <a:pt x="7434" y="20161"/>
                    <a:pt x="7457" y="20146"/>
                    <a:pt x="7472" y="20121"/>
                  </a:cubicBezTo>
                  <a:lnTo>
                    <a:pt x="8668" y="18089"/>
                  </a:lnTo>
                  <a:cubicBezTo>
                    <a:pt x="8840" y="18123"/>
                    <a:pt x="9013" y="18158"/>
                    <a:pt x="9187" y="18180"/>
                  </a:cubicBezTo>
                  <a:lnTo>
                    <a:pt x="9213" y="18186"/>
                  </a:lnTo>
                  <a:cubicBezTo>
                    <a:pt x="9261" y="18193"/>
                    <a:pt x="9318" y="18200"/>
                    <a:pt x="9373" y="18200"/>
                  </a:cubicBezTo>
                  <a:cubicBezTo>
                    <a:pt x="9394" y="18206"/>
                    <a:pt x="9414" y="18206"/>
                    <a:pt x="9442" y="18206"/>
                  </a:cubicBezTo>
                  <a:lnTo>
                    <a:pt x="9484" y="18213"/>
                  </a:lnTo>
                  <a:cubicBezTo>
                    <a:pt x="9504" y="18213"/>
                    <a:pt x="9532" y="18221"/>
                    <a:pt x="9552" y="18221"/>
                  </a:cubicBezTo>
                  <a:cubicBezTo>
                    <a:pt x="9608" y="18228"/>
                    <a:pt x="9656" y="18228"/>
                    <a:pt x="9711" y="18235"/>
                  </a:cubicBezTo>
                  <a:lnTo>
                    <a:pt x="9739" y="18235"/>
                  </a:lnTo>
                  <a:cubicBezTo>
                    <a:pt x="9912" y="18248"/>
                    <a:pt x="10084" y="18254"/>
                    <a:pt x="10265" y="18254"/>
                  </a:cubicBezTo>
                  <a:lnTo>
                    <a:pt x="11025" y="20487"/>
                  </a:lnTo>
                  <a:cubicBezTo>
                    <a:pt x="11031" y="20515"/>
                    <a:pt x="11066" y="20535"/>
                    <a:pt x="11094" y="20535"/>
                  </a:cubicBezTo>
                  <a:lnTo>
                    <a:pt x="11108" y="20535"/>
                  </a:lnTo>
                  <a:lnTo>
                    <a:pt x="12712" y="20273"/>
                  </a:lnTo>
                  <a:cubicBezTo>
                    <a:pt x="12745" y="20267"/>
                    <a:pt x="12773" y="20238"/>
                    <a:pt x="12773" y="20204"/>
                  </a:cubicBezTo>
                  <a:lnTo>
                    <a:pt x="12795" y="17848"/>
                  </a:lnTo>
                  <a:cubicBezTo>
                    <a:pt x="12961" y="17792"/>
                    <a:pt x="13126" y="17730"/>
                    <a:pt x="13284" y="17661"/>
                  </a:cubicBezTo>
                  <a:lnTo>
                    <a:pt x="13334" y="17647"/>
                  </a:lnTo>
                  <a:cubicBezTo>
                    <a:pt x="13367" y="17632"/>
                    <a:pt x="13395" y="17619"/>
                    <a:pt x="13430" y="17606"/>
                  </a:cubicBezTo>
                  <a:cubicBezTo>
                    <a:pt x="13437" y="17599"/>
                    <a:pt x="13437" y="17599"/>
                    <a:pt x="13443" y="17599"/>
                  </a:cubicBezTo>
                  <a:lnTo>
                    <a:pt x="13458" y="17591"/>
                  </a:lnTo>
                  <a:cubicBezTo>
                    <a:pt x="13478" y="17584"/>
                    <a:pt x="13500" y="17571"/>
                    <a:pt x="13520" y="17564"/>
                  </a:cubicBezTo>
                  <a:lnTo>
                    <a:pt x="13561" y="17543"/>
                  </a:lnTo>
                  <a:cubicBezTo>
                    <a:pt x="13583" y="17536"/>
                    <a:pt x="13602" y="17523"/>
                    <a:pt x="13624" y="17516"/>
                  </a:cubicBezTo>
                  <a:cubicBezTo>
                    <a:pt x="13672" y="17495"/>
                    <a:pt x="13720" y="17467"/>
                    <a:pt x="13768" y="17447"/>
                  </a:cubicBezTo>
                  <a:lnTo>
                    <a:pt x="13790" y="17440"/>
                  </a:lnTo>
                  <a:cubicBezTo>
                    <a:pt x="13790" y="17440"/>
                    <a:pt x="13790" y="17433"/>
                    <a:pt x="13797" y="17433"/>
                  </a:cubicBezTo>
                  <a:cubicBezTo>
                    <a:pt x="13947" y="17357"/>
                    <a:pt x="14107" y="17274"/>
                    <a:pt x="14259" y="17191"/>
                  </a:cubicBezTo>
                  <a:lnTo>
                    <a:pt x="16036" y="18739"/>
                  </a:lnTo>
                  <a:cubicBezTo>
                    <a:pt x="16046" y="18754"/>
                    <a:pt x="16063" y="18761"/>
                    <a:pt x="16081" y="18761"/>
                  </a:cubicBezTo>
                  <a:cubicBezTo>
                    <a:pt x="16096" y="18761"/>
                    <a:pt x="16112" y="18756"/>
                    <a:pt x="16125" y="18745"/>
                  </a:cubicBezTo>
                  <a:lnTo>
                    <a:pt x="17389" y="17715"/>
                  </a:lnTo>
                  <a:cubicBezTo>
                    <a:pt x="17418" y="17689"/>
                    <a:pt x="17424" y="17654"/>
                    <a:pt x="17404" y="17619"/>
                  </a:cubicBezTo>
                  <a:lnTo>
                    <a:pt x="16243" y="15567"/>
                  </a:lnTo>
                  <a:cubicBezTo>
                    <a:pt x="16361" y="15435"/>
                    <a:pt x="16470" y="15304"/>
                    <a:pt x="16582" y="15166"/>
                  </a:cubicBezTo>
                  <a:lnTo>
                    <a:pt x="16582" y="15159"/>
                  </a:lnTo>
                  <a:lnTo>
                    <a:pt x="16595" y="15144"/>
                  </a:lnTo>
                  <a:cubicBezTo>
                    <a:pt x="16630" y="15103"/>
                    <a:pt x="16658" y="15061"/>
                    <a:pt x="16693" y="15020"/>
                  </a:cubicBezTo>
                  <a:cubicBezTo>
                    <a:pt x="16706" y="15000"/>
                    <a:pt x="16719" y="14978"/>
                    <a:pt x="16734" y="14965"/>
                  </a:cubicBezTo>
                  <a:lnTo>
                    <a:pt x="16754" y="14924"/>
                  </a:lnTo>
                  <a:cubicBezTo>
                    <a:pt x="16776" y="14910"/>
                    <a:pt x="16789" y="14889"/>
                    <a:pt x="16802" y="14869"/>
                  </a:cubicBezTo>
                  <a:lnTo>
                    <a:pt x="16809" y="14854"/>
                  </a:lnTo>
                  <a:cubicBezTo>
                    <a:pt x="16809" y="14854"/>
                    <a:pt x="16817" y="14847"/>
                    <a:pt x="16817" y="14841"/>
                  </a:cubicBezTo>
                  <a:cubicBezTo>
                    <a:pt x="16837" y="14813"/>
                    <a:pt x="16859" y="14786"/>
                    <a:pt x="16879" y="14758"/>
                  </a:cubicBezTo>
                  <a:lnTo>
                    <a:pt x="16907" y="14716"/>
                  </a:lnTo>
                  <a:cubicBezTo>
                    <a:pt x="17003" y="14572"/>
                    <a:pt x="17092" y="14419"/>
                    <a:pt x="17182" y="14267"/>
                  </a:cubicBezTo>
                  <a:lnTo>
                    <a:pt x="19498" y="14723"/>
                  </a:lnTo>
                  <a:cubicBezTo>
                    <a:pt x="19503" y="14724"/>
                    <a:pt x="19509" y="14725"/>
                    <a:pt x="19515" y="14725"/>
                  </a:cubicBezTo>
                  <a:cubicBezTo>
                    <a:pt x="19543" y="14725"/>
                    <a:pt x="19570" y="14711"/>
                    <a:pt x="19581" y="14682"/>
                  </a:cubicBezTo>
                  <a:lnTo>
                    <a:pt x="20155" y="13162"/>
                  </a:lnTo>
                  <a:cubicBezTo>
                    <a:pt x="20168" y="13127"/>
                    <a:pt x="20155" y="13086"/>
                    <a:pt x="20126" y="13071"/>
                  </a:cubicBezTo>
                  <a:lnTo>
                    <a:pt x="18094" y="11868"/>
                  </a:lnTo>
                  <a:cubicBezTo>
                    <a:pt x="18129" y="11702"/>
                    <a:pt x="18157" y="11530"/>
                    <a:pt x="18186" y="11357"/>
                  </a:cubicBezTo>
                  <a:lnTo>
                    <a:pt x="18186" y="11329"/>
                  </a:lnTo>
                  <a:cubicBezTo>
                    <a:pt x="18192" y="11274"/>
                    <a:pt x="18199" y="11226"/>
                    <a:pt x="18206" y="11172"/>
                  </a:cubicBezTo>
                  <a:cubicBezTo>
                    <a:pt x="18206" y="11150"/>
                    <a:pt x="18212" y="11130"/>
                    <a:pt x="18212" y="11102"/>
                  </a:cubicBezTo>
                  <a:lnTo>
                    <a:pt x="18219" y="11060"/>
                  </a:lnTo>
                  <a:cubicBezTo>
                    <a:pt x="18219" y="11032"/>
                    <a:pt x="18219" y="11012"/>
                    <a:pt x="18227" y="10984"/>
                  </a:cubicBezTo>
                  <a:cubicBezTo>
                    <a:pt x="18227" y="10936"/>
                    <a:pt x="18234" y="10881"/>
                    <a:pt x="18234" y="10832"/>
                  </a:cubicBezTo>
                  <a:lnTo>
                    <a:pt x="18240" y="10783"/>
                  </a:lnTo>
                  <a:lnTo>
                    <a:pt x="18240" y="10764"/>
                  </a:lnTo>
                  <a:cubicBezTo>
                    <a:pt x="18254" y="10604"/>
                    <a:pt x="18254" y="10445"/>
                    <a:pt x="18254" y="10279"/>
                  </a:cubicBezTo>
                  <a:lnTo>
                    <a:pt x="20486" y="9519"/>
                  </a:lnTo>
                  <a:cubicBezTo>
                    <a:pt x="20521" y="9505"/>
                    <a:pt x="20541" y="9471"/>
                    <a:pt x="20534" y="9436"/>
                  </a:cubicBezTo>
                  <a:lnTo>
                    <a:pt x="20279" y="7826"/>
                  </a:lnTo>
                  <a:cubicBezTo>
                    <a:pt x="20272" y="7791"/>
                    <a:pt x="20244" y="7771"/>
                    <a:pt x="20209" y="7771"/>
                  </a:cubicBezTo>
                  <a:lnTo>
                    <a:pt x="17846" y="7750"/>
                  </a:lnTo>
                  <a:cubicBezTo>
                    <a:pt x="17791" y="7577"/>
                    <a:pt x="17729" y="7418"/>
                    <a:pt x="17666" y="7252"/>
                  </a:cubicBezTo>
                  <a:cubicBezTo>
                    <a:pt x="17666" y="7252"/>
                    <a:pt x="17660" y="7245"/>
                    <a:pt x="17660" y="7239"/>
                  </a:cubicBezTo>
                  <a:lnTo>
                    <a:pt x="17653" y="7232"/>
                  </a:lnTo>
                  <a:cubicBezTo>
                    <a:pt x="17632" y="7182"/>
                    <a:pt x="17618" y="7134"/>
                    <a:pt x="17590" y="7086"/>
                  </a:cubicBezTo>
                  <a:cubicBezTo>
                    <a:pt x="17583" y="7066"/>
                    <a:pt x="17577" y="7038"/>
                    <a:pt x="17564" y="7016"/>
                  </a:cubicBezTo>
                  <a:lnTo>
                    <a:pt x="17549" y="6983"/>
                  </a:lnTo>
                  <a:cubicBezTo>
                    <a:pt x="17535" y="6962"/>
                    <a:pt x="17529" y="6933"/>
                    <a:pt x="17522" y="6914"/>
                  </a:cubicBezTo>
                  <a:cubicBezTo>
                    <a:pt x="17494" y="6865"/>
                    <a:pt x="17472" y="6824"/>
                    <a:pt x="17452" y="6776"/>
                  </a:cubicBezTo>
                  <a:lnTo>
                    <a:pt x="17431" y="6734"/>
                  </a:lnTo>
                  <a:cubicBezTo>
                    <a:pt x="17424" y="6726"/>
                    <a:pt x="17424" y="6719"/>
                    <a:pt x="17418" y="6713"/>
                  </a:cubicBezTo>
                  <a:cubicBezTo>
                    <a:pt x="17348" y="6568"/>
                    <a:pt x="17273" y="6429"/>
                    <a:pt x="17190" y="6285"/>
                  </a:cubicBezTo>
                  <a:lnTo>
                    <a:pt x="18745" y="4508"/>
                  </a:lnTo>
                  <a:cubicBezTo>
                    <a:pt x="18766" y="4480"/>
                    <a:pt x="18766" y="4439"/>
                    <a:pt x="18745" y="4419"/>
                  </a:cubicBezTo>
                  <a:lnTo>
                    <a:pt x="17715" y="3153"/>
                  </a:lnTo>
                  <a:cubicBezTo>
                    <a:pt x="17701" y="3135"/>
                    <a:pt x="17678" y="3126"/>
                    <a:pt x="17656" y="3126"/>
                  </a:cubicBezTo>
                  <a:cubicBezTo>
                    <a:pt x="17645" y="3126"/>
                    <a:pt x="17634" y="3128"/>
                    <a:pt x="17625" y="3133"/>
                  </a:cubicBezTo>
                  <a:lnTo>
                    <a:pt x="15573" y="4294"/>
                  </a:lnTo>
                  <a:cubicBezTo>
                    <a:pt x="15440" y="4183"/>
                    <a:pt x="15303" y="4065"/>
                    <a:pt x="15165" y="3963"/>
                  </a:cubicBezTo>
                  <a:lnTo>
                    <a:pt x="15143" y="3941"/>
                  </a:lnTo>
                  <a:cubicBezTo>
                    <a:pt x="15102" y="3914"/>
                    <a:pt x="15061" y="3880"/>
                    <a:pt x="15019" y="3851"/>
                  </a:cubicBezTo>
                  <a:cubicBezTo>
                    <a:pt x="14999" y="3838"/>
                    <a:pt x="14984" y="3823"/>
                    <a:pt x="14964" y="3810"/>
                  </a:cubicBezTo>
                  <a:lnTo>
                    <a:pt x="14929" y="3782"/>
                  </a:lnTo>
                  <a:cubicBezTo>
                    <a:pt x="14910" y="3769"/>
                    <a:pt x="14888" y="3755"/>
                    <a:pt x="14868" y="3740"/>
                  </a:cubicBezTo>
                  <a:cubicBezTo>
                    <a:pt x="14827" y="3714"/>
                    <a:pt x="14785" y="3679"/>
                    <a:pt x="14744" y="3651"/>
                  </a:cubicBezTo>
                  <a:lnTo>
                    <a:pt x="14715" y="3637"/>
                  </a:lnTo>
                  <a:cubicBezTo>
                    <a:pt x="14570" y="3541"/>
                    <a:pt x="14425" y="3443"/>
                    <a:pt x="14273" y="3360"/>
                  </a:cubicBezTo>
                  <a:lnTo>
                    <a:pt x="14729" y="1045"/>
                  </a:lnTo>
                  <a:cubicBezTo>
                    <a:pt x="14735" y="1012"/>
                    <a:pt x="14715" y="977"/>
                    <a:pt x="14681" y="962"/>
                  </a:cubicBezTo>
                  <a:lnTo>
                    <a:pt x="13160" y="381"/>
                  </a:lnTo>
                  <a:cubicBezTo>
                    <a:pt x="13151" y="378"/>
                    <a:pt x="13142" y="376"/>
                    <a:pt x="13134" y="376"/>
                  </a:cubicBezTo>
                  <a:cubicBezTo>
                    <a:pt x="13109" y="376"/>
                    <a:pt x="13086" y="390"/>
                    <a:pt x="13070" y="416"/>
                  </a:cubicBezTo>
                  <a:lnTo>
                    <a:pt x="11874" y="2448"/>
                  </a:lnTo>
                  <a:cubicBezTo>
                    <a:pt x="11778" y="2428"/>
                    <a:pt x="11682" y="2407"/>
                    <a:pt x="11592" y="2393"/>
                  </a:cubicBezTo>
                  <a:cubicBezTo>
                    <a:pt x="11522" y="2380"/>
                    <a:pt x="11446" y="2372"/>
                    <a:pt x="11356" y="2359"/>
                  </a:cubicBezTo>
                  <a:lnTo>
                    <a:pt x="11328" y="2352"/>
                  </a:lnTo>
                  <a:cubicBezTo>
                    <a:pt x="11280" y="2345"/>
                    <a:pt x="11225" y="2345"/>
                    <a:pt x="11177" y="2339"/>
                  </a:cubicBezTo>
                  <a:cubicBezTo>
                    <a:pt x="11149" y="2330"/>
                    <a:pt x="11128" y="2330"/>
                    <a:pt x="11108" y="2330"/>
                  </a:cubicBezTo>
                  <a:lnTo>
                    <a:pt x="11060" y="2324"/>
                  </a:lnTo>
                  <a:cubicBezTo>
                    <a:pt x="11038" y="2324"/>
                    <a:pt x="11011" y="2317"/>
                    <a:pt x="10990" y="2317"/>
                  </a:cubicBezTo>
                  <a:cubicBezTo>
                    <a:pt x="10935" y="2310"/>
                    <a:pt x="10887" y="2310"/>
                    <a:pt x="10831" y="2304"/>
                  </a:cubicBezTo>
                  <a:lnTo>
                    <a:pt x="10804" y="2304"/>
                  </a:lnTo>
                  <a:cubicBezTo>
                    <a:pt x="10630" y="2289"/>
                    <a:pt x="10457" y="2282"/>
                    <a:pt x="10285" y="2282"/>
                  </a:cubicBezTo>
                  <a:lnTo>
                    <a:pt x="9519" y="50"/>
                  </a:lnTo>
                  <a:cubicBezTo>
                    <a:pt x="9511" y="20"/>
                    <a:pt x="9485" y="0"/>
                    <a:pt x="9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9" name="Google Shape;16139;p37"/>
            <p:cNvSpPr/>
            <p:nvPr/>
          </p:nvSpPr>
          <p:spPr>
            <a:xfrm>
              <a:off x="7033950" y="-293650"/>
              <a:ext cx="2687391" cy="2688118"/>
            </a:xfrm>
            <a:custGeom>
              <a:avLst/>
              <a:gdLst/>
              <a:ahLst/>
              <a:cxnLst/>
              <a:rect l="l" t="t" r="r" b="b"/>
              <a:pathLst>
                <a:path w="25877" h="25884" extrusionOk="0">
                  <a:moveTo>
                    <a:pt x="12939" y="77"/>
                  </a:moveTo>
                  <a:cubicBezTo>
                    <a:pt x="20037" y="77"/>
                    <a:pt x="25807" y="5848"/>
                    <a:pt x="25807" y="12946"/>
                  </a:cubicBezTo>
                  <a:cubicBezTo>
                    <a:pt x="25807" y="20037"/>
                    <a:pt x="20037" y="25808"/>
                    <a:pt x="12939" y="25808"/>
                  </a:cubicBezTo>
                  <a:cubicBezTo>
                    <a:pt x="5847" y="25808"/>
                    <a:pt x="77" y="20037"/>
                    <a:pt x="77" y="12946"/>
                  </a:cubicBezTo>
                  <a:cubicBezTo>
                    <a:pt x="77" y="5848"/>
                    <a:pt x="5847" y="77"/>
                    <a:pt x="12939" y="77"/>
                  </a:cubicBezTo>
                  <a:close/>
                  <a:moveTo>
                    <a:pt x="12939" y="1"/>
                  </a:moveTo>
                  <a:cubicBezTo>
                    <a:pt x="11190" y="1"/>
                    <a:pt x="9497" y="346"/>
                    <a:pt x="7899" y="1022"/>
                  </a:cubicBezTo>
                  <a:cubicBezTo>
                    <a:pt x="6358" y="1673"/>
                    <a:pt x="4977" y="2606"/>
                    <a:pt x="3787" y="3794"/>
                  </a:cubicBezTo>
                  <a:cubicBezTo>
                    <a:pt x="2598" y="4983"/>
                    <a:pt x="1666" y="6365"/>
                    <a:pt x="1015" y="7906"/>
                  </a:cubicBezTo>
                  <a:cubicBezTo>
                    <a:pt x="339" y="9504"/>
                    <a:pt x="0" y="11197"/>
                    <a:pt x="0" y="12946"/>
                  </a:cubicBezTo>
                  <a:cubicBezTo>
                    <a:pt x="0" y="14687"/>
                    <a:pt x="339" y="16381"/>
                    <a:pt x="1015" y="17977"/>
                  </a:cubicBezTo>
                  <a:cubicBezTo>
                    <a:pt x="1666" y="19518"/>
                    <a:pt x="2598" y="20901"/>
                    <a:pt x="3787" y="22089"/>
                  </a:cubicBezTo>
                  <a:cubicBezTo>
                    <a:pt x="4977" y="23278"/>
                    <a:pt x="6358" y="24212"/>
                    <a:pt x="7899" y="24867"/>
                  </a:cubicBezTo>
                  <a:cubicBezTo>
                    <a:pt x="9497" y="25539"/>
                    <a:pt x="11190" y="25884"/>
                    <a:pt x="12939" y="25884"/>
                  </a:cubicBezTo>
                  <a:cubicBezTo>
                    <a:pt x="14687" y="25884"/>
                    <a:pt x="16381" y="25539"/>
                    <a:pt x="17976" y="24867"/>
                  </a:cubicBezTo>
                  <a:cubicBezTo>
                    <a:pt x="19517" y="24212"/>
                    <a:pt x="20901" y="23278"/>
                    <a:pt x="22088" y="22089"/>
                  </a:cubicBezTo>
                  <a:cubicBezTo>
                    <a:pt x="23278" y="20901"/>
                    <a:pt x="24212" y="19518"/>
                    <a:pt x="24860" y="17977"/>
                  </a:cubicBezTo>
                  <a:cubicBezTo>
                    <a:pt x="25539" y="16381"/>
                    <a:pt x="25877" y="14687"/>
                    <a:pt x="25877" y="12946"/>
                  </a:cubicBezTo>
                  <a:cubicBezTo>
                    <a:pt x="25877" y="11197"/>
                    <a:pt x="25539" y="9504"/>
                    <a:pt x="24860" y="7906"/>
                  </a:cubicBezTo>
                  <a:cubicBezTo>
                    <a:pt x="24212" y="6365"/>
                    <a:pt x="23278" y="4983"/>
                    <a:pt x="22088" y="3794"/>
                  </a:cubicBezTo>
                  <a:cubicBezTo>
                    <a:pt x="20901" y="2606"/>
                    <a:pt x="19517" y="1673"/>
                    <a:pt x="17976" y="1022"/>
                  </a:cubicBezTo>
                  <a:cubicBezTo>
                    <a:pt x="16381" y="346"/>
                    <a:pt x="14687" y="1"/>
                    <a:pt x="129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0" name="Google Shape;16140;p37"/>
          <p:cNvSpPr/>
          <p:nvPr/>
        </p:nvSpPr>
        <p:spPr>
          <a:xfrm>
            <a:off x="6336271" y="4322628"/>
            <a:ext cx="1179895" cy="1180184"/>
          </a:xfrm>
          <a:custGeom>
            <a:avLst/>
            <a:gdLst/>
            <a:ahLst/>
            <a:cxnLst/>
            <a:rect l="l" t="t" r="r" b="b"/>
            <a:pathLst>
              <a:path w="17675" h="17680" extrusionOk="0">
                <a:moveTo>
                  <a:pt x="8861" y="3255"/>
                </a:moveTo>
                <a:cubicBezTo>
                  <a:pt x="9025" y="3255"/>
                  <a:pt x="9189" y="3262"/>
                  <a:pt x="9352" y="3276"/>
                </a:cubicBezTo>
                <a:cubicBezTo>
                  <a:pt x="9359" y="3276"/>
                  <a:pt x="9366" y="3283"/>
                  <a:pt x="9380" y="3283"/>
                </a:cubicBezTo>
                <a:cubicBezTo>
                  <a:pt x="9414" y="3283"/>
                  <a:pt x="9455" y="3290"/>
                  <a:pt x="9497" y="3296"/>
                </a:cubicBezTo>
                <a:cubicBezTo>
                  <a:pt x="9531" y="3296"/>
                  <a:pt x="9566" y="3303"/>
                  <a:pt x="9601" y="3303"/>
                </a:cubicBezTo>
                <a:cubicBezTo>
                  <a:pt x="9608" y="3309"/>
                  <a:pt x="9621" y="3309"/>
                  <a:pt x="9629" y="3309"/>
                </a:cubicBezTo>
                <a:cubicBezTo>
                  <a:pt x="10507" y="3434"/>
                  <a:pt x="11343" y="3774"/>
                  <a:pt x="12061" y="4278"/>
                </a:cubicBezTo>
                <a:lnTo>
                  <a:pt x="12083" y="4298"/>
                </a:lnTo>
                <a:cubicBezTo>
                  <a:pt x="12117" y="4320"/>
                  <a:pt x="12144" y="4340"/>
                  <a:pt x="12179" y="4368"/>
                </a:cubicBezTo>
                <a:cubicBezTo>
                  <a:pt x="12207" y="4388"/>
                  <a:pt x="12234" y="4409"/>
                  <a:pt x="12262" y="4429"/>
                </a:cubicBezTo>
                <a:cubicBezTo>
                  <a:pt x="12268" y="4437"/>
                  <a:pt x="12283" y="4444"/>
                  <a:pt x="12290" y="4444"/>
                </a:cubicBezTo>
                <a:cubicBezTo>
                  <a:pt x="12980" y="4996"/>
                  <a:pt x="13541" y="5701"/>
                  <a:pt x="13914" y="6503"/>
                </a:cubicBezTo>
                <a:cubicBezTo>
                  <a:pt x="13914" y="6511"/>
                  <a:pt x="13920" y="6518"/>
                  <a:pt x="13920" y="6531"/>
                </a:cubicBezTo>
                <a:cubicBezTo>
                  <a:pt x="13942" y="6566"/>
                  <a:pt x="13955" y="6600"/>
                  <a:pt x="13969" y="6635"/>
                </a:cubicBezTo>
                <a:cubicBezTo>
                  <a:pt x="13983" y="6668"/>
                  <a:pt x="13997" y="6703"/>
                  <a:pt x="14010" y="6732"/>
                </a:cubicBezTo>
                <a:cubicBezTo>
                  <a:pt x="14017" y="6745"/>
                  <a:pt x="14017" y="6751"/>
                  <a:pt x="14017" y="6760"/>
                </a:cubicBezTo>
                <a:cubicBezTo>
                  <a:pt x="14348" y="7581"/>
                  <a:pt x="14481" y="8473"/>
                  <a:pt x="14398" y="9357"/>
                </a:cubicBezTo>
                <a:lnTo>
                  <a:pt x="14398" y="9379"/>
                </a:lnTo>
                <a:cubicBezTo>
                  <a:pt x="14390" y="9420"/>
                  <a:pt x="14390" y="9462"/>
                  <a:pt x="14383" y="9497"/>
                </a:cubicBezTo>
                <a:cubicBezTo>
                  <a:pt x="14377" y="9530"/>
                  <a:pt x="14377" y="9571"/>
                  <a:pt x="14370" y="9606"/>
                </a:cubicBezTo>
                <a:cubicBezTo>
                  <a:pt x="14370" y="9613"/>
                  <a:pt x="14370" y="9621"/>
                  <a:pt x="14363" y="9628"/>
                </a:cubicBezTo>
                <a:cubicBezTo>
                  <a:pt x="14239" y="10505"/>
                  <a:pt x="13907" y="11341"/>
                  <a:pt x="13395" y="12068"/>
                </a:cubicBezTo>
                <a:cubicBezTo>
                  <a:pt x="13388" y="12074"/>
                  <a:pt x="13388" y="12081"/>
                  <a:pt x="13381" y="12088"/>
                </a:cubicBezTo>
                <a:cubicBezTo>
                  <a:pt x="13361" y="12116"/>
                  <a:pt x="13340" y="12142"/>
                  <a:pt x="13320" y="12177"/>
                </a:cubicBezTo>
                <a:cubicBezTo>
                  <a:pt x="13292" y="12205"/>
                  <a:pt x="13270" y="12240"/>
                  <a:pt x="13244" y="12267"/>
                </a:cubicBezTo>
                <a:cubicBezTo>
                  <a:pt x="13244" y="12275"/>
                  <a:pt x="13237" y="12282"/>
                  <a:pt x="13229" y="12288"/>
                </a:cubicBezTo>
                <a:cubicBezTo>
                  <a:pt x="12683" y="12987"/>
                  <a:pt x="11978" y="13539"/>
                  <a:pt x="11170" y="13912"/>
                </a:cubicBezTo>
                <a:cubicBezTo>
                  <a:pt x="11164" y="13919"/>
                  <a:pt x="11155" y="13919"/>
                  <a:pt x="11149" y="13926"/>
                </a:cubicBezTo>
                <a:cubicBezTo>
                  <a:pt x="11114" y="13940"/>
                  <a:pt x="11081" y="13954"/>
                  <a:pt x="11046" y="13967"/>
                </a:cubicBezTo>
                <a:cubicBezTo>
                  <a:pt x="11011" y="13982"/>
                  <a:pt x="10976" y="14002"/>
                  <a:pt x="10941" y="14017"/>
                </a:cubicBezTo>
                <a:cubicBezTo>
                  <a:pt x="10935" y="14017"/>
                  <a:pt x="10928" y="14023"/>
                  <a:pt x="10915" y="14023"/>
                </a:cubicBezTo>
                <a:cubicBezTo>
                  <a:pt x="10248" y="14292"/>
                  <a:pt x="9540" y="14425"/>
                  <a:pt x="8824" y="14425"/>
                </a:cubicBezTo>
                <a:cubicBezTo>
                  <a:pt x="8657" y="14425"/>
                  <a:pt x="8490" y="14418"/>
                  <a:pt x="8322" y="14403"/>
                </a:cubicBezTo>
                <a:cubicBezTo>
                  <a:pt x="8316" y="14403"/>
                  <a:pt x="8302" y="14403"/>
                  <a:pt x="8294" y="14397"/>
                </a:cubicBezTo>
                <a:cubicBezTo>
                  <a:pt x="8261" y="14397"/>
                  <a:pt x="8219" y="14390"/>
                  <a:pt x="8184" y="14390"/>
                </a:cubicBezTo>
                <a:cubicBezTo>
                  <a:pt x="8150" y="14382"/>
                  <a:pt x="8108" y="14375"/>
                  <a:pt x="8073" y="14375"/>
                </a:cubicBezTo>
                <a:cubicBezTo>
                  <a:pt x="8067" y="14368"/>
                  <a:pt x="8053" y="14368"/>
                  <a:pt x="8045" y="14368"/>
                </a:cubicBezTo>
                <a:cubicBezTo>
                  <a:pt x="7168" y="14244"/>
                  <a:pt x="6332" y="13912"/>
                  <a:pt x="5613" y="13401"/>
                </a:cubicBezTo>
                <a:cubicBezTo>
                  <a:pt x="5607" y="13395"/>
                  <a:pt x="5592" y="13386"/>
                  <a:pt x="5585" y="13386"/>
                </a:cubicBezTo>
                <a:cubicBezTo>
                  <a:pt x="5557" y="13360"/>
                  <a:pt x="5530" y="13338"/>
                  <a:pt x="5502" y="13318"/>
                </a:cubicBezTo>
                <a:cubicBezTo>
                  <a:pt x="5467" y="13297"/>
                  <a:pt x="5441" y="13270"/>
                  <a:pt x="5406" y="13249"/>
                </a:cubicBezTo>
                <a:cubicBezTo>
                  <a:pt x="5399" y="13242"/>
                  <a:pt x="5391" y="13236"/>
                  <a:pt x="5384" y="13236"/>
                </a:cubicBezTo>
                <a:cubicBezTo>
                  <a:pt x="4694" y="12681"/>
                  <a:pt x="4134" y="11977"/>
                  <a:pt x="3761" y="11175"/>
                </a:cubicBezTo>
                <a:cubicBezTo>
                  <a:pt x="3761" y="11169"/>
                  <a:pt x="3754" y="11162"/>
                  <a:pt x="3754" y="11147"/>
                </a:cubicBezTo>
                <a:cubicBezTo>
                  <a:pt x="3741" y="11121"/>
                  <a:pt x="3726" y="11086"/>
                  <a:pt x="3712" y="11051"/>
                </a:cubicBezTo>
                <a:cubicBezTo>
                  <a:pt x="3691" y="11016"/>
                  <a:pt x="3678" y="10981"/>
                  <a:pt x="3664" y="10940"/>
                </a:cubicBezTo>
                <a:cubicBezTo>
                  <a:pt x="3658" y="10933"/>
                  <a:pt x="3658" y="10927"/>
                  <a:pt x="3649" y="10920"/>
                </a:cubicBezTo>
                <a:cubicBezTo>
                  <a:pt x="3326" y="10097"/>
                  <a:pt x="3193" y="9206"/>
                  <a:pt x="3276" y="8327"/>
                </a:cubicBezTo>
                <a:lnTo>
                  <a:pt x="3276" y="8301"/>
                </a:lnTo>
                <a:cubicBezTo>
                  <a:pt x="3284" y="8259"/>
                  <a:pt x="3284" y="8224"/>
                  <a:pt x="3291" y="8190"/>
                </a:cubicBezTo>
                <a:cubicBezTo>
                  <a:pt x="3291" y="8155"/>
                  <a:pt x="3298" y="8113"/>
                  <a:pt x="3304" y="8078"/>
                </a:cubicBezTo>
                <a:lnTo>
                  <a:pt x="3304" y="8045"/>
                </a:lnTo>
                <a:cubicBezTo>
                  <a:pt x="3435" y="7174"/>
                  <a:pt x="3767" y="6337"/>
                  <a:pt x="4280" y="5612"/>
                </a:cubicBezTo>
                <a:cubicBezTo>
                  <a:pt x="4280" y="5605"/>
                  <a:pt x="4286" y="5599"/>
                  <a:pt x="4293" y="5590"/>
                </a:cubicBezTo>
                <a:cubicBezTo>
                  <a:pt x="4313" y="5557"/>
                  <a:pt x="4341" y="5529"/>
                  <a:pt x="4363" y="5494"/>
                </a:cubicBezTo>
                <a:cubicBezTo>
                  <a:pt x="4383" y="5466"/>
                  <a:pt x="4404" y="5439"/>
                  <a:pt x="4424" y="5411"/>
                </a:cubicBezTo>
                <a:lnTo>
                  <a:pt x="4446" y="5391"/>
                </a:lnTo>
                <a:cubicBezTo>
                  <a:pt x="4991" y="4693"/>
                  <a:pt x="5696" y="4139"/>
                  <a:pt x="6498" y="3766"/>
                </a:cubicBezTo>
                <a:cubicBezTo>
                  <a:pt x="6511" y="3759"/>
                  <a:pt x="6519" y="3759"/>
                  <a:pt x="6526" y="3752"/>
                </a:cubicBezTo>
                <a:cubicBezTo>
                  <a:pt x="6561" y="3739"/>
                  <a:pt x="6594" y="3724"/>
                  <a:pt x="6635" y="3711"/>
                </a:cubicBezTo>
                <a:cubicBezTo>
                  <a:pt x="6663" y="3698"/>
                  <a:pt x="6698" y="3676"/>
                  <a:pt x="6733" y="3663"/>
                </a:cubicBezTo>
                <a:cubicBezTo>
                  <a:pt x="6740" y="3663"/>
                  <a:pt x="6746" y="3656"/>
                  <a:pt x="6760" y="3656"/>
                </a:cubicBezTo>
                <a:cubicBezTo>
                  <a:pt x="7425" y="3391"/>
                  <a:pt x="8140" y="3255"/>
                  <a:pt x="8861" y="3255"/>
                </a:cubicBezTo>
                <a:close/>
                <a:moveTo>
                  <a:pt x="9165" y="0"/>
                </a:moveTo>
                <a:lnTo>
                  <a:pt x="8578" y="2004"/>
                </a:lnTo>
                <a:cubicBezTo>
                  <a:pt x="8412" y="2011"/>
                  <a:pt x="8252" y="2024"/>
                  <a:pt x="8087" y="2039"/>
                </a:cubicBezTo>
                <a:cubicBezTo>
                  <a:pt x="8080" y="2039"/>
                  <a:pt x="8073" y="2039"/>
                  <a:pt x="8060" y="2045"/>
                </a:cubicBezTo>
                <a:cubicBezTo>
                  <a:pt x="8025" y="2045"/>
                  <a:pt x="7990" y="2052"/>
                  <a:pt x="7956" y="2052"/>
                </a:cubicBezTo>
                <a:cubicBezTo>
                  <a:pt x="7949" y="2059"/>
                  <a:pt x="7936" y="2059"/>
                  <a:pt x="7929" y="2059"/>
                </a:cubicBezTo>
                <a:cubicBezTo>
                  <a:pt x="7901" y="2059"/>
                  <a:pt x="7879" y="2065"/>
                  <a:pt x="7853" y="2074"/>
                </a:cubicBezTo>
                <a:cubicBezTo>
                  <a:pt x="7825" y="2074"/>
                  <a:pt x="7796" y="2080"/>
                  <a:pt x="7770" y="2080"/>
                </a:cubicBezTo>
                <a:cubicBezTo>
                  <a:pt x="7728" y="2087"/>
                  <a:pt x="7687" y="2094"/>
                  <a:pt x="7639" y="2100"/>
                </a:cubicBezTo>
                <a:cubicBezTo>
                  <a:pt x="7630" y="2107"/>
                  <a:pt x="7624" y="2107"/>
                  <a:pt x="7617" y="2107"/>
                </a:cubicBezTo>
                <a:cubicBezTo>
                  <a:pt x="7451" y="2135"/>
                  <a:pt x="7292" y="2170"/>
                  <a:pt x="7133" y="2211"/>
                </a:cubicBezTo>
                <a:lnTo>
                  <a:pt x="6000" y="463"/>
                </a:lnTo>
                <a:lnTo>
                  <a:pt x="4708" y="1022"/>
                </a:lnTo>
                <a:lnTo>
                  <a:pt x="5199" y="3047"/>
                </a:lnTo>
                <a:cubicBezTo>
                  <a:pt x="5053" y="3137"/>
                  <a:pt x="4922" y="3227"/>
                  <a:pt x="4784" y="3324"/>
                </a:cubicBezTo>
                <a:lnTo>
                  <a:pt x="4784" y="3331"/>
                </a:lnTo>
                <a:cubicBezTo>
                  <a:pt x="4777" y="3331"/>
                  <a:pt x="4777" y="3338"/>
                  <a:pt x="4769" y="3338"/>
                </a:cubicBezTo>
                <a:cubicBezTo>
                  <a:pt x="4736" y="3366"/>
                  <a:pt x="4694" y="3392"/>
                  <a:pt x="4660" y="3421"/>
                </a:cubicBezTo>
                <a:cubicBezTo>
                  <a:pt x="4638" y="3434"/>
                  <a:pt x="4618" y="3455"/>
                  <a:pt x="4597" y="3469"/>
                </a:cubicBezTo>
                <a:cubicBezTo>
                  <a:pt x="4577" y="3484"/>
                  <a:pt x="4555" y="3504"/>
                  <a:pt x="4535" y="3517"/>
                </a:cubicBezTo>
                <a:lnTo>
                  <a:pt x="4514" y="3538"/>
                </a:lnTo>
                <a:cubicBezTo>
                  <a:pt x="4487" y="3558"/>
                  <a:pt x="4459" y="3580"/>
                  <a:pt x="4431" y="3608"/>
                </a:cubicBezTo>
                <a:cubicBezTo>
                  <a:pt x="4424" y="3608"/>
                  <a:pt x="4417" y="3615"/>
                  <a:pt x="4411" y="3621"/>
                </a:cubicBezTo>
                <a:cubicBezTo>
                  <a:pt x="4286" y="3724"/>
                  <a:pt x="4169" y="3835"/>
                  <a:pt x="4051" y="3953"/>
                </a:cubicBezTo>
                <a:lnTo>
                  <a:pt x="2191" y="3006"/>
                </a:lnTo>
                <a:lnTo>
                  <a:pt x="1349" y="4132"/>
                </a:lnTo>
                <a:lnTo>
                  <a:pt x="2787" y="5647"/>
                </a:lnTo>
                <a:cubicBezTo>
                  <a:pt x="2711" y="5791"/>
                  <a:pt x="2641" y="5937"/>
                  <a:pt x="2571" y="6088"/>
                </a:cubicBezTo>
                <a:cubicBezTo>
                  <a:pt x="2571" y="6096"/>
                  <a:pt x="2565" y="6103"/>
                  <a:pt x="2565" y="6109"/>
                </a:cubicBezTo>
                <a:cubicBezTo>
                  <a:pt x="2545" y="6151"/>
                  <a:pt x="2530" y="6192"/>
                  <a:pt x="2510" y="6234"/>
                </a:cubicBezTo>
                <a:lnTo>
                  <a:pt x="2510" y="6241"/>
                </a:lnTo>
                <a:lnTo>
                  <a:pt x="2503" y="6247"/>
                </a:lnTo>
                <a:cubicBezTo>
                  <a:pt x="2497" y="6269"/>
                  <a:pt x="2488" y="6289"/>
                  <a:pt x="2482" y="6310"/>
                </a:cubicBezTo>
                <a:cubicBezTo>
                  <a:pt x="2468" y="6330"/>
                  <a:pt x="2462" y="6358"/>
                  <a:pt x="2455" y="6378"/>
                </a:cubicBezTo>
                <a:cubicBezTo>
                  <a:pt x="2434" y="6428"/>
                  <a:pt x="2420" y="6469"/>
                  <a:pt x="2405" y="6511"/>
                </a:cubicBezTo>
                <a:cubicBezTo>
                  <a:pt x="2399" y="6518"/>
                  <a:pt x="2399" y="6524"/>
                  <a:pt x="2399" y="6531"/>
                </a:cubicBezTo>
                <a:cubicBezTo>
                  <a:pt x="2344" y="6690"/>
                  <a:pt x="2289" y="6843"/>
                  <a:pt x="2248" y="7000"/>
                </a:cubicBezTo>
                <a:lnTo>
                  <a:pt x="166" y="7111"/>
                </a:lnTo>
                <a:lnTo>
                  <a:pt x="0" y="8508"/>
                </a:lnTo>
                <a:lnTo>
                  <a:pt x="1999" y="9095"/>
                </a:lnTo>
                <a:cubicBezTo>
                  <a:pt x="2006" y="9261"/>
                  <a:pt x="2019" y="9427"/>
                  <a:pt x="2040" y="9593"/>
                </a:cubicBezTo>
                <a:lnTo>
                  <a:pt x="2040" y="9613"/>
                </a:lnTo>
                <a:cubicBezTo>
                  <a:pt x="2047" y="9654"/>
                  <a:pt x="2047" y="9704"/>
                  <a:pt x="2054" y="9745"/>
                </a:cubicBezTo>
                <a:cubicBezTo>
                  <a:pt x="2060" y="9772"/>
                  <a:pt x="2060" y="9800"/>
                  <a:pt x="2067" y="9828"/>
                </a:cubicBezTo>
                <a:cubicBezTo>
                  <a:pt x="2067" y="9855"/>
                  <a:pt x="2074" y="9877"/>
                  <a:pt x="2082" y="9903"/>
                </a:cubicBezTo>
                <a:cubicBezTo>
                  <a:pt x="2089" y="9945"/>
                  <a:pt x="2095" y="9994"/>
                  <a:pt x="2102" y="10036"/>
                </a:cubicBezTo>
                <a:lnTo>
                  <a:pt x="2102" y="10062"/>
                </a:lnTo>
                <a:cubicBezTo>
                  <a:pt x="2108" y="10069"/>
                  <a:pt x="2108" y="10084"/>
                  <a:pt x="2108" y="10097"/>
                </a:cubicBezTo>
                <a:cubicBezTo>
                  <a:pt x="2130" y="10208"/>
                  <a:pt x="2157" y="10318"/>
                  <a:pt x="2178" y="10422"/>
                </a:cubicBezTo>
                <a:cubicBezTo>
                  <a:pt x="2191" y="10464"/>
                  <a:pt x="2198" y="10505"/>
                  <a:pt x="2213" y="10547"/>
                </a:cubicBezTo>
                <a:lnTo>
                  <a:pt x="465" y="11680"/>
                </a:lnTo>
                <a:lnTo>
                  <a:pt x="1017" y="12972"/>
                </a:lnTo>
                <a:lnTo>
                  <a:pt x="3042" y="12482"/>
                </a:lnTo>
                <a:cubicBezTo>
                  <a:pt x="3132" y="12620"/>
                  <a:pt x="3221" y="12758"/>
                  <a:pt x="3326" y="12889"/>
                </a:cubicBezTo>
                <a:cubicBezTo>
                  <a:pt x="3326" y="12897"/>
                  <a:pt x="3333" y="12904"/>
                  <a:pt x="3339" y="12910"/>
                </a:cubicBezTo>
                <a:cubicBezTo>
                  <a:pt x="3367" y="12945"/>
                  <a:pt x="3387" y="12980"/>
                  <a:pt x="3416" y="13013"/>
                </a:cubicBezTo>
                <a:cubicBezTo>
                  <a:pt x="3435" y="13035"/>
                  <a:pt x="3450" y="13055"/>
                  <a:pt x="3464" y="13076"/>
                </a:cubicBezTo>
                <a:cubicBezTo>
                  <a:pt x="3484" y="13096"/>
                  <a:pt x="3498" y="13118"/>
                  <a:pt x="3518" y="13138"/>
                </a:cubicBezTo>
                <a:cubicBezTo>
                  <a:pt x="3547" y="13172"/>
                  <a:pt x="3575" y="13207"/>
                  <a:pt x="3601" y="13242"/>
                </a:cubicBezTo>
                <a:cubicBezTo>
                  <a:pt x="3608" y="13249"/>
                  <a:pt x="3608" y="13255"/>
                  <a:pt x="3616" y="13262"/>
                </a:cubicBezTo>
                <a:cubicBezTo>
                  <a:pt x="3726" y="13386"/>
                  <a:pt x="3837" y="13511"/>
                  <a:pt x="3948" y="13629"/>
                </a:cubicBezTo>
                <a:lnTo>
                  <a:pt x="3001" y="15488"/>
                </a:lnTo>
                <a:lnTo>
                  <a:pt x="4134" y="16324"/>
                </a:lnTo>
                <a:lnTo>
                  <a:pt x="5640" y="14888"/>
                </a:lnTo>
                <a:cubicBezTo>
                  <a:pt x="5786" y="14962"/>
                  <a:pt x="5939" y="15039"/>
                  <a:pt x="6083" y="15102"/>
                </a:cubicBezTo>
                <a:cubicBezTo>
                  <a:pt x="6096" y="15108"/>
                  <a:pt x="6104" y="15108"/>
                  <a:pt x="6111" y="15115"/>
                </a:cubicBezTo>
                <a:cubicBezTo>
                  <a:pt x="6152" y="15128"/>
                  <a:pt x="6194" y="15150"/>
                  <a:pt x="6235" y="15163"/>
                </a:cubicBezTo>
                <a:cubicBezTo>
                  <a:pt x="6255" y="15178"/>
                  <a:pt x="6284" y="15185"/>
                  <a:pt x="6303" y="15198"/>
                </a:cubicBezTo>
                <a:cubicBezTo>
                  <a:pt x="6332" y="15204"/>
                  <a:pt x="6353" y="15211"/>
                  <a:pt x="6380" y="15226"/>
                </a:cubicBezTo>
                <a:cubicBezTo>
                  <a:pt x="6421" y="15239"/>
                  <a:pt x="6463" y="15253"/>
                  <a:pt x="6504" y="15274"/>
                </a:cubicBezTo>
                <a:cubicBezTo>
                  <a:pt x="6511" y="15274"/>
                  <a:pt x="6519" y="15274"/>
                  <a:pt x="6526" y="15281"/>
                </a:cubicBezTo>
                <a:cubicBezTo>
                  <a:pt x="6685" y="15336"/>
                  <a:pt x="6843" y="15385"/>
                  <a:pt x="7002" y="15433"/>
                </a:cubicBezTo>
                <a:lnTo>
                  <a:pt x="7106" y="17513"/>
                </a:lnTo>
                <a:lnTo>
                  <a:pt x="8501" y="17679"/>
                </a:lnTo>
                <a:lnTo>
                  <a:pt x="9097" y="15676"/>
                </a:lnTo>
                <a:cubicBezTo>
                  <a:pt x="9256" y="15667"/>
                  <a:pt x="9422" y="15661"/>
                  <a:pt x="9588" y="15641"/>
                </a:cubicBezTo>
                <a:lnTo>
                  <a:pt x="9608" y="15641"/>
                </a:lnTo>
                <a:cubicBezTo>
                  <a:pt x="9649" y="15634"/>
                  <a:pt x="9684" y="15626"/>
                  <a:pt x="9719" y="15626"/>
                </a:cubicBezTo>
                <a:cubicBezTo>
                  <a:pt x="9725" y="15626"/>
                  <a:pt x="9732" y="15619"/>
                  <a:pt x="9745" y="15619"/>
                </a:cubicBezTo>
                <a:cubicBezTo>
                  <a:pt x="9774" y="15619"/>
                  <a:pt x="9795" y="15613"/>
                  <a:pt x="9822" y="15613"/>
                </a:cubicBezTo>
                <a:cubicBezTo>
                  <a:pt x="9850" y="15606"/>
                  <a:pt x="9878" y="15599"/>
                  <a:pt x="9898" y="15599"/>
                </a:cubicBezTo>
                <a:cubicBezTo>
                  <a:pt x="9946" y="15593"/>
                  <a:pt x="9988" y="15584"/>
                  <a:pt x="10036" y="15578"/>
                </a:cubicBezTo>
                <a:cubicBezTo>
                  <a:pt x="10044" y="15571"/>
                  <a:pt x="10044" y="15571"/>
                  <a:pt x="10051" y="15571"/>
                </a:cubicBezTo>
                <a:lnTo>
                  <a:pt x="10057" y="15571"/>
                </a:lnTo>
                <a:cubicBezTo>
                  <a:pt x="10223" y="15543"/>
                  <a:pt x="10382" y="15510"/>
                  <a:pt x="10542" y="15468"/>
                </a:cubicBezTo>
                <a:lnTo>
                  <a:pt x="11675" y="17217"/>
                </a:lnTo>
                <a:lnTo>
                  <a:pt x="12967" y="16656"/>
                </a:lnTo>
                <a:lnTo>
                  <a:pt x="12476" y="14631"/>
                </a:lnTo>
                <a:cubicBezTo>
                  <a:pt x="12511" y="14611"/>
                  <a:pt x="12545" y="14589"/>
                  <a:pt x="12580" y="14569"/>
                </a:cubicBezTo>
                <a:cubicBezTo>
                  <a:pt x="12676" y="14506"/>
                  <a:pt x="12766" y="14445"/>
                  <a:pt x="12856" y="14375"/>
                </a:cubicBezTo>
                <a:cubicBezTo>
                  <a:pt x="12870" y="14368"/>
                  <a:pt x="12877" y="14362"/>
                  <a:pt x="12884" y="14355"/>
                </a:cubicBezTo>
                <a:cubicBezTo>
                  <a:pt x="12890" y="14355"/>
                  <a:pt x="12890" y="14355"/>
                  <a:pt x="12890" y="14349"/>
                </a:cubicBezTo>
                <a:cubicBezTo>
                  <a:pt x="12897" y="14349"/>
                  <a:pt x="12897" y="14340"/>
                  <a:pt x="12905" y="14340"/>
                </a:cubicBezTo>
                <a:cubicBezTo>
                  <a:pt x="12938" y="14314"/>
                  <a:pt x="12980" y="14286"/>
                  <a:pt x="13015" y="14257"/>
                </a:cubicBezTo>
                <a:cubicBezTo>
                  <a:pt x="13036" y="14244"/>
                  <a:pt x="13056" y="14224"/>
                  <a:pt x="13078" y="14209"/>
                </a:cubicBezTo>
                <a:cubicBezTo>
                  <a:pt x="13098" y="14196"/>
                  <a:pt x="13119" y="14174"/>
                  <a:pt x="13139" y="14161"/>
                </a:cubicBezTo>
                <a:cubicBezTo>
                  <a:pt x="13146" y="14154"/>
                  <a:pt x="13154" y="14148"/>
                  <a:pt x="13161" y="14141"/>
                </a:cubicBezTo>
                <a:cubicBezTo>
                  <a:pt x="13187" y="14120"/>
                  <a:pt x="13215" y="14100"/>
                  <a:pt x="13244" y="14072"/>
                </a:cubicBezTo>
                <a:cubicBezTo>
                  <a:pt x="13250" y="14072"/>
                  <a:pt x="13250" y="14065"/>
                  <a:pt x="13257" y="14058"/>
                </a:cubicBezTo>
                <a:cubicBezTo>
                  <a:pt x="13388" y="13954"/>
                  <a:pt x="13506" y="13843"/>
                  <a:pt x="13624" y="13727"/>
                </a:cubicBezTo>
                <a:lnTo>
                  <a:pt x="15483" y="14672"/>
                </a:lnTo>
                <a:lnTo>
                  <a:pt x="16326" y="13546"/>
                </a:lnTo>
                <a:lnTo>
                  <a:pt x="14888" y="12033"/>
                </a:lnTo>
                <a:cubicBezTo>
                  <a:pt x="14964" y="11887"/>
                  <a:pt x="15033" y="11743"/>
                  <a:pt x="15103" y="11590"/>
                </a:cubicBezTo>
                <a:cubicBezTo>
                  <a:pt x="15103" y="11583"/>
                  <a:pt x="15110" y="11577"/>
                  <a:pt x="15110" y="11570"/>
                </a:cubicBezTo>
                <a:cubicBezTo>
                  <a:pt x="15130" y="11529"/>
                  <a:pt x="15145" y="11487"/>
                  <a:pt x="15165" y="11446"/>
                </a:cubicBezTo>
                <a:cubicBezTo>
                  <a:pt x="15171" y="11418"/>
                  <a:pt x="15186" y="11396"/>
                  <a:pt x="15193" y="11369"/>
                </a:cubicBezTo>
                <a:cubicBezTo>
                  <a:pt x="15199" y="11348"/>
                  <a:pt x="15213" y="11321"/>
                  <a:pt x="15219" y="11300"/>
                </a:cubicBezTo>
                <a:cubicBezTo>
                  <a:pt x="15241" y="11258"/>
                  <a:pt x="15254" y="11210"/>
                  <a:pt x="15269" y="11169"/>
                </a:cubicBezTo>
                <a:cubicBezTo>
                  <a:pt x="15269" y="11162"/>
                  <a:pt x="15276" y="11155"/>
                  <a:pt x="15276" y="11147"/>
                </a:cubicBezTo>
                <a:cubicBezTo>
                  <a:pt x="15330" y="10996"/>
                  <a:pt x="15385" y="10837"/>
                  <a:pt x="15427" y="10678"/>
                </a:cubicBezTo>
                <a:lnTo>
                  <a:pt x="17508" y="10567"/>
                </a:lnTo>
                <a:lnTo>
                  <a:pt x="17674" y="9172"/>
                </a:lnTo>
                <a:lnTo>
                  <a:pt x="15675" y="8584"/>
                </a:lnTo>
                <a:cubicBezTo>
                  <a:pt x="15669" y="8418"/>
                  <a:pt x="15656" y="8253"/>
                  <a:pt x="15634" y="8087"/>
                </a:cubicBezTo>
                <a:lnTo>
                  <a:pt x="15634" y="8065"/>
                </a:lnTo>
                <a:cubicBezTo>
                  <a:pt x="15627" y="8024"/>
                  <a:pt x="15621" y="7976"/>
                  <a:pt x="15621" y="7934"/>
                </a:cubicBezTo>
                <a:cubicBezTo>
                  <a:pt x="15614" y="7906"/>
                  <a:pt x="15607" y="7879"/>
                  <a:pt x="15607" y="7851"/>
                </a:cubicBezTo>
                <a:cubicBezTo>
                  <a:pt x="15601" y="7830"/>
                  <a:pt x="15601" y="7803"/>
                  <a:pt x="15592" y="7775"/>
                </a:cubicBezTo>
                <a:cubicBezTo>
                  <a:pt x="15586" y="7733"/>
                  <a:pt x="15579" y="7685"/>
                  <a:pt x="15573" y="7644"/>
                </a:cubicBezTo>
                <a:cubicBezTo>
                  <a:pt x="15573" y="7637"/>
                  <a:pt x="15573" y="7631"/>
                  <a:pt x="15566" y="7616"/>
                </a:cubicBezTo>
                <a:cubicBezTo>
                  <a:pt x="15538" y="7456"/>
                  <a:pt x="15503" y="7299"/>
                  <a:pt x="15461" y="7140"/>
                </a:cubicBezTo>
                <a:lnTo>
                  <a:pt x="17210" y="5998"/>
                </a:lnTo>
                <a:lnTo>
                  <a:pt x="16657" y="4706"/>
                </a:lnTo>
                <a:lnTo>
                  <a:pt x="14625" y="5197"/>
                </a:lnTo>
                <a:cubicBezTo>
                  <a:pt x="14542" y="5059"/>
                  <a:pt x="14446" y="4920"/>
                  <a:pt x="14348" y="4789"/>
                </a:cubicBezTo>
                <a:cubicBezTo>
                  <a:pt x="14348" y="4782"/>
                  <a:pt x="14342" y="4776"/>
                  <a:pt x="14335" y="4769"/>
                </a:cubicBezTo>
                <a:cubicBezTo>
                  <a:pt x="14307" y="4734"/>
                  <a:pt x="14280" y="4700"/>
                  <a:pt x="14252" y="4665"/>
                </a:cubicBezTo>
                <a:cubicBezTo>
                  <a:pt x="14239" y="4645"/>
                  <a:pt x="14224" y="4623"/>
                  <a:pt x="14204" y="4603"/>
                </a:cubicBezTo>
                <a:cubicBezTo>
                  <a:pt x="14191" y="4582"/>
                  <a:pt x="14176" y="4562"/>
                  <a:pt x="14156" y="4540"/>
                </a:cubicBezTo>
                <a:cubicBezTo>
                  <a:pt x="14128" y="4505"/>
                  <a:pt x="14100" y="4471"/>
                  <a:pt x="14073" y="4437"/>
                </a:cubicBezTo>
                <a:cubicBezTo>
                  <a:pt x="14066" y="4429"/>
                  <a:pt x="14058" y="4423"/>
                  <a:pt x="14058" y="4416"/>
                </a:cubicBezTo>
                <a:cubicBezTo>
                  <a:pt x="13949" y="4291"/>
                  <a:pt x="13838" y="4167"/>
                  <a:pt x="13720" y="4049"/>
                </a:cubicBezTo>
                <a:lnTo>
                  <a:pt x="14674" y="2198"/>
                </a:lnTo>
                <a:lnTo>
                  <a:pt x="13541" y="1354"/>
                </a:lnTo>
                <a:lnTo>
                  <a:pt x="12034" y="2792"/>
                </a:lnTo>
                <a:cubicBezTo>
                  <a:pt x="11888" y="2716"/>
                  <a:pt x="11736" y="2639"/>
                  <a:pt x="11585" y="2578"/>
                </a:cubicBezTo>
                <a:cubicBezTo>
                  <a:pt x="11578" y="2571"/>
                  <a:pt x="11570" y="2571"/>
                  <a:pt x="11563" y="2563"/>
                </a:cubicBezTo>
                <a:cubicBezTo>
                  <a:pt x="11522" y="2550"/>
                  <a:pt x="11480" y="2530"/>
                  <a:pt x="11439" y="2515"/>
                </a:cubicBezTo>
                <a:cubicBezTo>
                  <a:pt x="11419" y="2502"/>
                  <a:pt x="11391" y="2495"/>
                  <a:pt x="11371" y="2480"/>
                </a:cubicBezTo>
                <a:cubicBezTo>
                  <a:pt x="11343" y="2473"/>
                  <a:pt x="11321" y="2467"/>
                  <a:pt x="11295" y="2454"/>
                </a:cubicBezTo>
                <a:cubicBezTo>
                  <a:pt x="11253" y="2439"/>
                  <a:pt x="11212" y="2425"/>
                  <a:pt x="11170" y="2405"/>
                </a:cubicBezTo>
                <a:cubicBezTo>
                  <a:pt x="11164" y="2405"/>
                  <a:pt x="11155" y="2405"/>
                  <a:pt x="11142" y="2397"/>
                </a:cubicBezTo>
                <a:cubicBezTo>
                  <a:pt x="10989" y="2342"/>
                  <a:pt x="10832" y="2294"/>
                  <a:pt x="10673" y="2253"/>
                </a:cubicBezTo>
                <a:lnTo>
                  <a:pt x="10568" y="166"/>
                </a:lnTo>
                <a:lnTo>
                  <a:pt x="91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1" name="Google Shape;16141;p37"/>
          <p:cNvSpPr/>
          <p:nvPr/>
        </p:nvSpPr>
        <p:spPr>
          <a:xfrm>
            <a:off x="6976650" y="3552363"/>
            <a:ext cx="2720700" cy="2720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2" name="Google Shape;16142;p37"/>
          <p:cNvSpPr/>
          <p:nvPr/>
        </p:nvSpPr>
        <p:spPr>
          <a:xfrm>
            <a:off x="7118900" y="136525"/>
            <a:ext cx="583610" cy="613563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Прямоугольник 2"/>
          <p:cNvSpPr/>
          <p:nvPr/>
        </p:nvSpPr>
        <p:spPr>
          <a:xfrm>
            <a:off x="616021" y="171362"/>
            <a:ext cx="680285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 smtClean="0">
                <a:solidFill>
                  <a:schemeClr val="bg2">
                    <a:lumMod val="95000"/>
                  </a:schemeClr>
                </a:solidFill>
                <a:latin typeface="GOST type A" panose="020B0500000000000000" pitchFamily="34" charset="0"/>
              </a:rPr>
              <a:t>РАЗРАБОТКА КОНСТРУКЦИИ И ПРОГРАММНОГО ОБЕСПЕЧЕНИЯ МОДУЛЕЙ МАСШТАБИРУЕМОГО АВТОМАТИЧЕСКОГО ПОДДЕРЖАНИЯ УСЛОВИЙ В ТЕПЛИЦАХ</a:t>
            </a:r>
            <a:endParaRPr lang="ru-RU" sz="4400" dirty="0">
              <a:solidFill>
                <a:schemeClr val="bg2">
                  <a:lumMod val="95000"/>
                </a:schemeClr>
              </a:solidFill>
              <a:latin typeface="GOST type A" panose="020B0500000000000000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01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6" name="Google Shape;17626;p74"/>
          <p:cNvSpPr txBox="1">
            <a:spLocks noGrp="1"/>
          </p:cNvSpPr>
          <p:nvPr>
            <p:ph type="subTitle" idx="2"/>
          </p:nvPr>
        </p:nvSpPr>
        <p:spPr>
          <a:xfrm>
            <a:off x="599860" y="1177597"/>
            <a:ext cx="4299188" cy="3965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1800" dirty="0" smtClean="0">
                <a:latin typeface="Poppins SemiBold"/>
                <a:ea typeface="Poppins SemiBold"/>
                <a:cs typeface="Poppins SemiBold"/>
                <a:sym typeface="Poppins SemiBold"/>
              </a:rPr>
              <a:t>Программные аспекты</a:t>
            </a:r>
            <a:endParaRPr sz="1800" dirty="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1200"/>
              </a:spcAft>
              <a:buSzPts val="1400"/>
              <a:buChar char="●"/>
            </a:pPr>
            <a:r>
              <a:rPr lang="ru-RU" sz="1600" dirty="0" smtClean="0">
                <a:uFill>
                  <a:noFill/>
                </a:uFill>
              </a:rPr>
              <a:t>Добавить возможность изменение входов на выходы и обратно по желанию пользователя без вмешательства в код </a:t>
            </a:r>
            <a:r>
              <a:rPr lang="ru-RU" sz="1600" dirty="0" smtClean="0">
                <a:uFill>
                  <a:noFill/>
                </a:uFill>
              </a:rPr>
              <a:t>модулей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1200"/>
              </a:spcAft>
              <a:buSzPts val="1400"/>
              <a:buChar char="●"/>
            </a:pPr>
            <a:r>
              <a:rPr lang="ru-RU" sz="1600" dirty="0" smtClean="0">
                <a:uFill>
                  <a:noFill/>
                </a:uFill>
              </a:rPr>
              <a:t>Добавить возможность записи автономного скрипта в сам </a:t>
            </a:r>
            <a:r>
              <a:rPr lang="ru-RU" sz="1600" dirty="0" smtClean="0">
                <a:uFill>
                  <a:noFill/>
                </a:uFill>
              </a:rPr>
              <a:t>модуль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1200"/>
              </a:spcAft>
              <a:buSzPts val="1400"/>
              <a:buChar char="●"/>
            </a:pPr>
            <a:r>
              <a:rPr lang="ru-RU" sz="1600" dirty="0" smtClean="0">
                <a:uFill>
                  <a:noFill/>
                </a:uFill>
              </a:rPr>
              <a:t>Добавить возможность работы с </a:t>
            </a:r>
            <a:r>
              <a:rPr lang="ru-RU" sz="1600" dirty="0" smtClean="0">
                <a:uFill>
                  <a:noFill/>
                </a:uFill>
              </a:rPr>
              <a:t>сервером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1200"/>
              </a:spcAft>
              <a:buSzPts val="1400"/>
              <a:buChar char="●"/>
            </a:pPr>
            <a:r>
              <a:rPr lang="ru-RU" sz="1600" dirty="0" smtClean="0">
                <a:uFill>
                  <a:noFill/>
                </a:uFill>
              </a:rPr>
              <a:t>Поработать над энергосбережением.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6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627" name="Google Shape;17627;p74"/>
          <p:cNvSpPr txBox="1">
            <a:spLocks noGrp="1"/>
          </p:cNvSpPr>
          <p:nvPr>
            <p:ph type="title"/>
          </p:nvPr>
        </p:nvSpPr>
        <p:spPr>
          <a:xfrm>
            <a:off x="720000" y="2276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 smtClean="0"/>
              <a:t>Развитие проекта</a:t>
            </a:r>
            <a:endParaRPr sz="4000" dirty="0"/>
          </a:p>
        </p:txBody>
      </p:sp>
      <p:sp>
        <p:nvSpPr>
          <p:cNvPr id="17629" name="Google Shape;17629;p74"/>
          <p:cNvSpPr txBox="1">
            <a:spLocks noGrp="1"/>
          </p:cNvSpPr>
          <p:nvPr>
            <p:ph type="subTitle" idx="3"/>
          </p:nvPr>
        </p:nvSpPr>
        <p:spPr>
          <a:xfrm>
            <a:off x="5116525" y="1268181"/>
            <a:ext cx="3785700" cy="22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1800" dirty="0" smtClean="0">
                <a:latin typeface="Poppins SemiBold"/>
                <a:ea typeface="Poppins SemiBold"/>
                <a:cs typeface="Poppins SemiBold"/>
                <a:sym typeface="Poppins SemiBold"/>
              </a:rPr>
              <a:t>Технические</a:t>
            </a:r>
            <a:endParaRPr sz="1800" dirty="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1200"/>
              </a:spcAft>
              <a:buSzPts val="1400"/>
              <a:buChar char="●"/>
            </a:pPr>
            <a:r>
              <a:rPr lang="ru-RU" sz="1600" dirty="0" smtClean="0">
                <a:uFill>
                  <a:noFill/>
                </a:uFill>
              </a:rPr>
              <a:t>Уменьшить размеры</a:t>
            </a:r>
          </a:p>
          <a:p>
            <a:pPr marL="457200" lvl="0" indent="-317500" algn="l" rtl="0">
              <a:spcBef>
                <a:spcPts val="0"/>
              </a:spcBef>
              <a:spcAft>
                <a:spcPts val="1200"/>
              </a:spcAft>
              <a:buSzPts val="1400"/>
              <a:buChar char="●"/>
            </a:pPr>
            <a:r>
              <a:rPr lang="ru-RU" sz="1600" dirty="0" smtClean="0">
                <a:uFill>
                  <a:noFill/>
                </a:uFill>
              </a:rPr>
              <a:t>Поработать над герметичностью</a:t>
            </a:r>
            <a:endParaRPr sz="1600" dirty="0"/>
          </a:p>
        </p:txBody>
      </p:sp>
      <p:grpSp>
        <p:nvGrpSpPr>
          <p:cNvPr id="17630" name="Google Shape;17630;p74"/>
          <p:cNvGrpSpPr/>
          <p:nvPr/>
        </p:nvGrpSpPr>
        <p:grpSpPr>
          <a:xfrm>
            <a:off x="5410153" y="3982476"/>
            <a:ext cx="1608589" cy="1608540"/>
            <a:chOff x="1136350" y="86675"/>
            <a:chExt cx="4941903" cy="4941752"/>
          </a:xfrm>
        </p:grpSpPr>
        <p:sp>
          <p:nvSpPr>
            <p:cNvPr id="17631" name="Google Shape;17631;p74"/>
            <p:cNvSpPr/>
            <p:nvPr/>
          </p:nvSpPr>
          <p:spPr>
            <a:xfrm>
              <a:off x="2290236" y="1256492"/>
              <a:ext cx="2767668" cy="2601848"/>
            </a:xfrm>
            <a:custGeom>
              <a:avLst/>
              <a:gdLst/>
              <a:ahLst/>
              <a:cxnLst/>
              <a:rect l="l" t="t" r="r" b="b"/>
              <a:pathLst>
                <a:path w="36653" h="34457" extrusionOk="0">
                  <a:moveTo>
                    <a:pt x="17728" y="598"/>
                  </a:moveTo>
                  <a:cubicBezTo>
                    <a:pt x="19719" y="598"/>
                    <a:pt x="21717" y="965"/>
                    <a:pt x="23632" y="1690"/>
                  </a:cubicBezTo>
                  <a:cubicBezTo>
                    <a:pt x="27785" y="3265"/>
                    <a:pt x="31075" y="6369"/>
                    <a:pt x="32893" y="10413"/>
                  </a:cubicBezTo>
                  <a:cubicBezTo>
                    <a:pt x="36653" y="18775"/>
                    <a:pt x="32906" y="28631"/>
                    <a:pt x="24551" y="32392"/>
                  </a:cubicBezTo>
                  <a:cubicBezTo>
                    <a:pt x="22370" y="33369"/>
                    <a:pt x="20054" y="33861"/>
                    <a:pt x="17733" y="33861"/>
                  </a:cubicBezTo>
                  <a:cubicBezTo>
                    <a:pt x="15742" y="33861"/>
                    <a:pt x="13748" y="33499"/>
                    <a:pt x="11833" y="32771"/>
                  </a:cubicBezTo>
                  <a:cubicBezTo>
                    <a:pt x="7679" y="31196"/>
                    <a:pt x="4397" y="28092"/>
                    <a:pt x="2572" y="24048"/>
                  </a:cubicBezTo>
                  <a:cubicBezTo>
                    <a:pt x="754" y="19999"/>
                    <a:pt x="616" y="15479"/>
                    <a:pt x="2192" y="11332"/>
                  </a:cubicBezTo>
                  <a:cubicBezTo>
                    <a:pt x="3768" y="7178"/>
                    <a:pt x="6872" y="3894"/>
                    <a:pt x="10921" y="2069"/>
                  </a:cubicBezTo>
                  <a:cubicBezTo>
                    <a:pt x="13099" y="1096"/>
                    <a:pt x="15406" y="598"/>
                    <a:pt x="17728" y="598"/>
                  </a:cubicBezTo>
                  <a:close/>
                  <a:moveTo>
                    <a:pt x="17726" y="0"/>
                  </a:moveTo>
                  <a:cubicBezTo>
                    <a:pt x="15324" y="0"/>
                    <a:pt x="12928" y="509"/>
                    <a:pt x="10672" y="1524"/>
                  </a:cubicBezTo>
                  <a:cubicBezTo>
                    <a:pt x="6477" y="3411"/>
                    <a:pt x="3270" y="6818"/>
                    <a:pt x="1638" y="11118"/>
                  </a:cubicBezTo>
                  <a:cubicBezTo>
                    <a:pt x="1" y="15416"/>
                    <a:pt x="145" y="20095"/>
                    <a:pt x="2026" y="24290"/>
                  </a:cubicBezTo>
                  <a:cubicBezTo>
                    <a:pt x="3912" y="28485"/>
                    <a:pt x="7319" y="31693"/>
                    <a:pt x="11619" y="33324"/>
                  </a:cubicBezTo>
                  <a:cubicBezTo>
                    <a:pt x="13609" y="34084"/>
                    <a:pt x="15676" y="34457"/>
                    <a:pt x="17743" y="34457"/>
                  </a:cubicBezTo>
                  <a:cubicBezTo>
                    <a:pt x="20142" y="34457"/>
                    <a:pt x="22539" y="33946"/>
                    <a:pt x="24793" y="32937"/>
                  </a:cubicBezTo>
                  <a:cubicBezTo>
                    <a:pt x="28988" y="31050"/>
                    <a:pt x="32194" y="27643"/>
                    <a:pt x="33833" y="23343"/>
                  </a:cubicBezTo>
                  <a:cubicBezTo>
                    <a:pt x="35464" y="19045"/>
                    <a:pt x="35326" y="14366"/>
                    <a:pt x="33438" y="10171"/>
                  </a:cubicBezTo>
                  <a:cubicBezTo>
                    <a:pt x="31552" y="5976"/>
                    <a:pt x="28145" y="2768"/>
                    <a:pt x="23846" y="1131"/>
                  </a:cubicBezTo>
                  <a:cubicBezTo>
                    <a:pt x="21859" y="376"/>
                    <a:pt x="19790" y="0"/>
                    <a:pt x="177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2" name="Google Shape;17632;p74"/>
            <p:cNvSpPr/>
            <p:nvPr/>
          </p:nvSpPr>
          <p:spPr>
            <a:xfrm>
              <a:off x="3371629" y="4691867"/>
              <a:ext cx="291771" cy="306344"/>
            </a:xfrm>
            <a:custGeom>
              <a:avLst/>
              <a:gdLst/>
              <a:ahLst/>
              <a:cxnLst/>
              <a:rect l="l" t="t" r="r" b="b"/>
              <a:pathLst>
                <a:path w="3864" h="4057" extrusionOk="0">
                  <a:moveTo>
                    <a:pt x="3863" y="1"/>
                  </a:moveTo>
                  <a:lnTo>
                    <a:pt x="0" y="3857"/>
                  </a:lnTo>
                  <a:lnTo>
                    <a:pt x="1971" y="4056"/>
                  </a:lnTo>
                  <a:lnTo>
                    <a:pt x="3034" y="2993"/>
                  </a:lnTo>
                  <a:lnTo>
                    <a:pt x="38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3" name="Google Shape;17633;p74"/>
            <p:cNvSpPr/>
            <p:nvPr/>
          </p:nvSpPr>
          <p:spPr>
            <a:xfrm>
              <a:off x="2162396" y="3506570"/>
              <a:ext cx="322126" cy="335189"/>
            </a:xfrm>
            <a:custGeom>
              <a:avLst/>
              <a:gdLst/>
              <a:ahLst/>
              <a:cxnLst/>
              <a:rect l="l" t="t" r="r" b="b"/>
              <a:pathLst>
                <a:path w="4266" h="4439" extrusionOk="0">
                  <a:moveTo>
                    <a:pt x="3276" y="1"/>
                  </a:moveTo>
                  <a:lnTo>
                    <a:pt x="0" y="3277"/>
                  </a:lnTo>
                  <a:cubicBezTo>
                    <a:pt x="63" y="3353"/>
                    <a:pt x="125" y="3430"/>
                    <a:pt x="188" y="3506"/>
                  </a:cubicBezTo>
                  <a:cubicBezTo>
                    <a:pt x="291" y="3630"/>
                    <a:pt x="395" y="3755"/>
                    <a:pt x="505" y="3879"/>
                  </a:cubicBezTo>
                  <a:cubicBezTo>
                    <a:pt x="526" y="3899"/>
                    <a:pt x="539" y="3927"/>
                    <a:pt x="561" y="3947"/>
                  </a:cubicBezTo>
                  <a:cubicBezTo>
                    <a:pt x="705" y="4113"/>
                    <a:pt x="858" y="4272"/>
                    <a:pt x="1002" y="4438"/>
                  </a:cubicBezTo>
                  <a:lnTo>
                    <a:pt x="4265" y="1175"/>
                  </a:lnTo>
                  <a:cubicBezTo>
                    <a:pt x="3920" y="795"/>
                    <a:pt x="3588" y="402"/>
                    <a:pt x="3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4" name="Google Shape;17634;p74"/>
            <p:cNvSpPr/>
            <p:nvPr/>
          </p:nvSpPr>
          <p:spPr>
            <a:xfrm>
              <a:off x="4141917" y="3099490"/>
              <a:ext cx="1301188" cy="1399276"/>
            </a:xfrm>
            <a:custGeom>
              <a:avLst/>
              <a:gdLst/>
              <a:ahLst/>
              <a:cxnLst/>
              <a:rect l="l" t="t" r="r" b="b"/>
              <a:pathLst>
                <a:path w="17232" h="18531" extrusionOk="0">
                  <a:moveTo>
                    <a:pt x="17232" y="1"/>
                  </a:moveTo>
                  <a:lnTo>
                    <a:pt x="0" y="17232"/>
                  </a:lnTo>
                  <a:lnTo>
                    <a:pt x="871" y="18531"/>
                  </a:lnTo>
                  <a:lnTo>
                    <a:pt x="15890" y="3513"/>
                  </a:lnTo>
                  <a:cubicBezTo>
                    <a:pt x="16042" y="3187"/>
                    <a:pt x="16188" y="2862"/>
                    <a:pt x="16326" y="2531"/>
                  </a:cubicBezTo>
                  <a:cubicBezTo>
                    <a:pt x="16339" y="2502"/>
                    <a:pt x="16346" y="2476"/>
                    <a:pt x="16361" y="2454"/>
                  </a:cubicBezTo>
                  <a:cubicBezTo>
                    <a:pt x="16422" y="2303"/>
                    <a:pt x="16485" y="2144"/>
                    <a:pt x="16547" y="1991"/>
                  </a:cubicBezTo>
                  <a:cubicBezTo>
                    <a:pt x="16547" y="1985"/>
                    <a:pt x="16553" y="1978"/>
                    <a:pt x="16553" y="1963"/>
                  </a:cubicBezTo>
                  <a:cubicBezTo>
                    <a:pt x="16562" y="1957"/>
                    <a:pt x="16562" y="1950"/>
                    <a:pt x="16568" y="1943"/>
                  </a:cubicBezTo>
                  <a:cubicBezTo>
                    <a:pt x="16595" y="1867"/>
                    <a:pt x="16623" y="1797"/>
                    <a:pt x="16651" y="1723"/>
                  </a:cubicBezTo>
                  <a:cubicBezTo>
                    <a:pt x="16686" y="1632"/>
                    <a:pt x="16719" y="1542"/>
                    <a:pt x="16754" y="1452"/>
                  </a:cubicBezTo>
                  <a:cubicBezTo>
                    <a:pt x="16810" y="1293"/>
                    <a:pt x="16865" y="1142"/>
                    <a:pt x="16913" y="983"/>
                  </a:cubicBezTo>
                  <a:cubicBezTo>
                    <a:pt x="16926" y="961"/>
                    <a:pt x="16935" y="935"/>
                    <a:pt x="16948" y="907"/>
                  </a:cubicBezTo>
                  <a:cubicBezTo>
                    <a:pt x="17044" y="603"/>
                    <a:pt x="17142" y="304"/>
                    <a:pt x="172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5" name="Google Shape;17635;p74"/>
            <p:cNvSpPr/>
            <p:nvPr/>
          </p:nvSpPr>
          <p:spPr>
            <a:xfrm>
              <a:off x="1766869" y="1154401"/>
              <a:ext cx="477978" cy="451021"/>
            </a:xfrm>
            <a:custGeom>
              <a:avLst/>
              <a:gdLst/>
              <a:ahLst/>
              <a:cxnLst/>
              <a:rect l="l" t="t" r="r" b="b"/>
              <a:pathLst>
                <a:path w="6330" h="5973" extrusionOk="0">
                  <a:moveTo>
                    <a:pt x="4878" y="1"/>
                  </a:moveTo>
                  <a:lnTo>
                    <a:pt x="0" y="4881"/>
                  </a:lnTo>
                  <a:lnTo>
                    <a:pt x="1072" y="5973"/>
                  </a:lnTo>
                  <a:lnTo>
                    <a:pt x="6330" y="713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6" name="Google Shape;17636;p74"/>
            <p:cNvSpPr/>
            <p:nvPr/>
          </p:nvSpPr>
          <p:spPr>
            <a:xfrm>
              <a:off x="1673915" y="1092784"/>
              <a:ext cx="445207" cy="418174"/>
            </a:xfrm>
            <a:custGeom>
              <a:avLst/>
              <a:gdLst/>
              <a:ahLst/>
              <a:cxnLst/>
              <a:rect l="l" t="t" r="r" b="b"/>
              <a:pathLst>
                <a:path w="5896" h="5538" extrusionOk="0">
                  <a:moveTo>
                    <a:pt x="4444" y="1"/>
                  </a:moveTo>
                  <a:lnTo>
                    <a:pt x="0" y="4445"/>
                  </a:lnTo>
                  <a:lnTo>
                    <a:pt x="1072" y="5538"/>
                  </a:lnTo>
                  <a:lnTo>
                    <a:pt x="5895" y="712"/>
                  </a:lnTo>
                  <a:lnTo>
                    <a:pt x="4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7" name="Google Shape;17637;p74"/>
            <p:cNvSpPr/>
            <p:nvPr/>
          </p:nvSpPr>
          <p:spPr>
            <a:xfrm>
              <a:off x="1188001" y="2095344"/>
              <a:ext cx="357540" cy="357691"/>
            </a:xfrm>
            <a:custGeom>
              <a:avLst/>
              <a:gdLst/>
              <a:ahLst/>
              <a:cxnLst/>
              <a:rect l="l" t="t" r="r" b="b"/>
              <a:pathLst>
                <a:path w="4735" h="4737" extrusionOk="0">
                  <a:moveTo>
                    <a:pt x="4735" y="1"/>
                  </a:moveTo>
                  <a:lnTo>
                    <a:pt x="2406" y="160"/>
                  </a:lnTo>
                  <a:lnTo>
                    <a:pt x="243" y="2323"/>
                  </a:lnTo>
                  <a:lnTo>
                    <a:pt x="1" y="4736"/>
                  </a:lnTo>
                  <a:lnTo>
                    <a:pt x="47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8" name="Google Shape;17638;p74"/>
            <p:cNvSpPr/>
            <p:nvPr/>
          </p:nvSpPr>
          <p:spPr>
            <a:xfrm>
              <a:off x="2451452" y="390909"/>
              <a:ext cx="48175" cy="42890"/>
            </a:xfrm>
            <a:custGeom>
              <a:avLst/>
              <a:gdLst/>
              <a:ahLst/>
              <a:cxnLst/>
              <a:rect l="l" t="t" r="r" b="b"/>
              <a:pathLst>
                <a:path w="638" h="568" extrusionOk="0">
                  <a:moveTo>
                    <a:pt x="638" y="0"/>
                  </a:moveTo>
                  <a:lnTo>
                    <a:pt x="1" y="290"/>
                  </a:lnTo>
                  <a:lnTo>
                    <a:pt x="70" y="567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9" name="Google Shape;17639;p74"/>
            <p:cNvSpPr/>
            <p:nvPr/>
          </p:nvSpPr>
          <p:spPr>
            <a:xfrm>
              <a:off x="4217050" y="3411653"/>
              <a:ext cx="1180599" cy="1199401"/>
            </a:xfrm>
            <a:custGeom>
              <a:avLst/>
              <a:gdLst/>
              <a:ahLst/>
              <a:cxnLst/>
              <a:rect l="l" t="t" r="r" b="b"/>
              <a:pathLst>
                <a:path w="15635" h="15884" extrusionOk="0">
                  <a:moveTo>
                    <a:pt x="14591" y="1"/>
                  </a:moveTo>
                  <a:lnTo>
                    <a:pt x="1" y="14583"/>
                  </a:lnTo>
                  <a:lnTo>
                    <a:pt x="872" y="15883"/>
                  </a:lnTo>
                  <a:lnTo>
                    <a:pt x="6138" y="10617"/>
                  </a:lnTo>
                  <a:lnTo>
                    <a:pt x="5896" y="9698"/>
                  </a:lnTo>
                  <a:cubicBezTo>
                    <a:pt x="6402" y="9373"/>
                    <a:pt x="6899" y="9019"/>
                    <a:pt x="7382" y="8653"/>
                  </a:cubicBezTo>
                  <a:cubicBezTo>
                    <a:pt x="7382" y="8653"/>
                    <a:pt x="7389" y="8646"/>
                    <a:pt x="7397" y="8646"/>
                  </a:cubicBezTo>
                  <a:cubicBezTo>
                    <a:pt x="7410" y="8633"/>
                    <a:pt x="7430" y="8620"/>
                    <a:pt x="7445" y="8605"/>
                  </a:cubicBezTo>
                  <a:cubicBezTo>
                    <a:pt x="7576" y="8502"/>
                    <a:pt x="7707" y="8404"/>
                    <a:pt x="7838" y="8301"/>
                  </a:cubicBezTo>
                  <a:cubicBezTo>
                    <a:pt x="7915" y="8238"/>
                    <a:pt x="7984" y="8177"/>
                    <a:pt x="8061" y="8122"/>
                  </a:cubicBezTo>
                  <a:cubicBezTo>
                    <a:pt x="8135" y="8059"/>
                    <a:pt x="8212" y="7997"/>
                    <a:pt x="8288" y="7928"/>
                  </a:cubicBezTo>
                  <a:cubicBezTo>
                    <a:pt x="8316" y="7906"/>
                    <a:pt x="8336" y="7893"/>
                    <a:pt x="8364" y="7873"/>
                  </a:cubicBezTo>
                  <a:cubicBezTo>
                    <a:pt x="8460" y="7782"/>
                    <a:pt x="8565" y="7699"/>
                    <a:pt x="8661" y="7609"/>
                  </a:cubicBezTo>
                  <a:cubicBezTo>
                    <a:pt x="8683" y="7596"/>
                    <a:pt x="8709" y="7574"/>
                    <a:pt x="8731" y="7555"/>
                  </a:cubicBezTo>
                  <a:cubicBezTo>
                    <a:pt x="9187" y="7153"/>
                    <a:pt x="9628" y="6738"/>
                    <a:pt x="10051" y="6311"/>
                  </a:cubicBezTo>
                  <a:lnTo>
                    <a:pt x="10313" y="6442"/>
                  </a:lnTo>
                  <a:lnTo>
                    <a:pt x="15635" y="1120"/>
                  </a:lnTo>
                  <a:lnTo>
                    <a:pt x="14571" y="42"/>
                  </a:lnTo>
                  <a:cubicBezTo>
                    <a:pt x="14578" y="27"/>
                    <a:pt x="14585" y="14"/>
                    <a:pt x="14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0" name="Google Shape;17640;p74"/>
            <p:cNvSpPr/>
            <p:nvPr/>
          </p:nvSpPr>
          <p:spPr>
            <a:xfrm>
              <a:off x="3201503" y="3840631"/>
              <a:ext cx="1289182" cy="1140428"/>
            </a:xfrm>
            <a:custGeom>
              <a:avLst/>
              <a:gdLst/>
              <a:ahLst/>
              <a:cxnLst/>
              <a:rect l="l" t="t" r="r" b="b"/>
              <a:pathLst>
                <a:path w="17073" h="15103" extrusionOk="0">
                  <a:moveTo>
                    <a:pt x="17072" y="1"/>
                  </a:moveTo>
                  <a:lnTo>
                    <a:pt x="17072" y="1"/>
                  </a:lnTo>
                  <a:cubicBezTo>
                    <a:pt x="16256" y="547"/>
                    <a:pt x="15405" y="1038"/>
                    <a:pt x="14521" y="1459"/>
                  </a:cubicBezTo>
                  <a:cubicBezTo>
                    <a:pt x="14493" y="1479"/>
                    <a:pt x="14467" y="1494"/>
                    <a:pt x="14432" y="1507"/>
                  </a:cubicBezTo>
                  <a:cubicBezTo>
                    <a:pt x="14301" y="1570"/>
                    <a:pt x="14176" y="1625"/>
                    <a:pt x="14045" y="1680"/>
                  </a:cubicBezTo>
                  <a:cubicBezTo>
                    <a:pt x="13921" y="1736"/>
                    <a:pt x="13803" y="1791"/>
                    <a:pt x="13685" y="1845"/>
                  </a:cubicBezTo>
                  <a:cubicBezTo>
                    <a:pt x="13650" y="1852"/>
                    <a:pt x="13622" y="1867"/>
                    <a:pt x="13589" y="1880"/>
                  </a:cubicBezTo>
                  <a:cubicBezTo>
                    <a:pt x="13284" y="2011"/>
                    <a:pt x="12974" y="2129"/>
                    <a:pt x="12662" y="2247"/>
                  </a:cubicBezTo>
                  <a:lnTo>
                    <a:pt x="0" y="14902"/>
                  </a:lnTo>
                  <a:lnTo>
                    <a:pt x="1969" y="15102"/>
                  </a:lnTo>
                  <a:lnTo>
                    <a:pt x="6241" y="10831"/>
                  </a:lnTo>
                  <a:lnTo>
                    <a:pt x="7009" y="8046"/>
                  </a:lnTo>
                  <a:cubicBezTo>
                    <a:pt x="7609" y="8011"/>
                    <a:pt x="8211" y="7956"/>
                    <a:pt x="8812" y="7880"/>
                  </a:cubicBezTo>
                  <a:cubicBezTo>
                    <a:pt x="8847" y="7880"/>
                    <a:pt x="8875" y="7873"/>
                    <a:pt x="8903" y="7873"/>
                  </a:cubicBezTo>
                  <a:cubicBezTo>
                    <a:pt x="9019" y="7852"/>
                    <a:pt x="9130" y="7839"/>
                    <a:pt x="9248" y="7824"/>
                  </a:cubicBezTo>
                  <a:lnTo>
                    <a:pt x="1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1" name="Google Shape;17641;p74"/>
            <p:cNvSpPr/>
            <p:nvPr/>
          </p:nvSpPr>
          <p:spPr>
            <a:xfrm>
              <a:off x="1458331" y="1690379"/>
              <a:ext cx="891471" cy="926508"/>
            </a:xfrm>
            <a:custGeom>
              <a:avLst/>
              <a:gdLst/>
              <a:ahLst/>
              <a:cxnLst/>
              <a:rect l="l" t="t" r="r" b="b"/>
              <a:pathLst>
                <a:path w="11806" h="12270" extrusionOk="0">
                  <a:moveTo>
                    <a:pt x="11806" y="1"/>
                  </a:moveTo>
                  <a:lnTo>
                    <a:pt x="0" y="11800"/>
                  </a:lnTo>
                  <a:lnTo>
                    <a:pt x="1701" y="12269"/>
                  </a:lnTo>
                  <a:lnTo>
                    <a:pt x="9538" y="4438"/>
                  </a:lnTo>
                  <a:cubicBezTo>
                    <a:pt x="10112" y="2875"/>
                    <a:pt x="10872" y="1383"/>
                    <a:pt x="11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2" name="Google Shape;17642;p74"/>
            <p:cNvSpPr/>
            <p:nvPr/>
          </p:nvSpPr>
          <p:spPr>
            <a:xfrm>
              <a:off x="5911669" y="2868275"/>
              <a:ext cx="137806" cy="137881"/>
            </a:xfrm>
            <a:custGeom>
              <a:avLst/>
              <a:gdLst/>
              <a:ahLst/>
              <a:cxnLst/>
              <a:rect l="l" t="t" r="r" b="b"/>
              <a:pathLst>
                <a:path w="1825" h="1826" extrusionOk="0">
                  <a:moveTo>
                    <a:pt x="1825" y="1"/>
                  </a:moveTo>
                  <a:lnTo>
                    <a:pt x="0" y="1825"/>
                  </a:lnTo>
                  <a:lnTo>
                    <a:pt x="1652" y="1716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3" name="Google Shape;17643;p74"/>
            <p:cNvSpPr/>
            <p:nvPr/>
          </p:nvSpPr>
          <p:spPr>
            <a:xfrm>
              <a:off x="1739685" y="2312061"/>
              <a:ext cx="363807" cy="511958"/>
            </a:xfrm>
            <a:custGeom>
              <a:avLst/>
              <a:gdLst/>
              <a:ahLst/>
              <a:cxnLst/>
              <a:rect l="l" t="t" r="r" b="b"/>
              <a:pathLst>
                <a:path w="4818" h="6780" extrusionOk="0">
                  <a:moveTo>
                    <a:pt x="4817" y="0"/>
                  </a:moveTo>
                  <a:lnTo>
                    <a:pt x="0" y="4811"/>
                  </a:lnTo>
                  <a:cubicBezTo>
                    <a:pt x="35" y="5342"/>
                    <a:pt x="83" y="5874"/>
                    <a:pt x="153" y="6400"/>
                  </a:cubicBezTo>
                  <a:cubicBezTo>
                    <a:pt x="153" y="6428"/>
                    <a:pt x="159" y="6455"/>
                    <a:pt x="159" y="6489"/>
                  </a:cubicBezTo>
                  <a:cubicBezTo>
                    <a:pt x="173" y="6586"/>
                    <a:pt x="188" y="6683"/>
                    <a:pt x="201" y="6780"/>
                  </a:cubicBezTo>
                  <a:lnTo>
                    <a:pt x="4575" y="2412"/>
                  </a:lnTo>
                  <a:cubicBezTo>
                    <a:pt x="4583" y="2170"/>
                    <a:pt x="4596" y="1928"/>
                    <a:pt x="4616" y="1692"/>
                  </a:cubicBezTo>
                  <a:cubicBezTo>
                    <a:pt x="4616" y="1659"/>
                    <a:pt x="4616" y="1631"/>
                    <a:pt x="4625" y="1596"/>
                  </a:cubicBezTo>
                  <a:cubicBezTo>
                    <a:pt x="4631" y="1458"/>
                    <a:pt x="4651" y="1312"/>
                    <a:pt x="4666" y="1168"/>
                  </a:cubicBezTo>
                  <a:cubicBezTo>
                    <a:pt x="4679" y="1037"/>
                    <a:pt x="4686" y="904"/>
                    <a:pt x="4708" y="773"/>
                  </a:cubicBezTo>
                  <a:cubicBezTo>
                    <a:pt x="4708" y="747"/>
                    <a:pt x="4714" y="712"/>
                    <a:pt x="4714" y="684"/>
                  </a:cubicBezTo>
                  <a:cubicBezTo>
                    <a:pt x="4749" y="456"/>
                    <a:pt x="4776" y="228"/>
                    <a:pt x="4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4" name="Google Shape;17644;p74"/>
            <p:cNvSpPr/>
            <p:nvPr/>
          </p:nvSpPr>
          <p:spPr>
            <a:xfrm>
              <a:off x="1757959" y="2518735"/>
              <a:ext cx="330960" cy="463480"/>
            </a:xfrm>
            <a:custGeom>
              <a:avLst/>
              <a:gdLst/>
              <a:ahLst/>
              <a:cxnLst/>
              <a:rect l="l" t="t" r="r" b="b"/>
              <a:pathLst>
                <a:path w="4383" h="6138" extrusionOk="0">
                  <a:moveTo>
                    <a:pt x="4320" y="0"/>
                  </a:moveTo>
                  <a:lnTo>
                    <a:pt x="0" y="4320"/>
                  </a:lnTo>
                  <a:cubicBezTo>
                    <a:pt x="14" y="4388"/>
                    <a:pt x="20" y="4457"/>
                    <a:pt x="35" y="4527"/>
                  </a:cubicBezTo>
                  <a:cubicBezTo>
                    <a:pt x="48" y="4623"/>
                    <a:pt x="62" y="4719"/>
                    <a:pt x="83" y="4811"/>
                  </a:cubicBezTo>
                  <a:cubicBezTo>
                    <a:pt x="111" y="4977"/>
                    <a:pt x="138" y="5134"/>
                    <a:pt x="173" y="5300"/>
                  </a:cubicBezTo>
                  <a:cubicBezTo>
                    <a:pt x="179" y="5328"/>
                    <a:pt x="179" y="5356"/>
                    <a:pt x="186" y="5383"/>
                  </a:cubicBezTo>
                  <a:cubicBezTo>
                    <a:pt x="236" y="5640"/>
                    <a:pt x="291" y="5889"/>
                    <a:pt x="352" y="6138"/>
                  </a:cubicBezTo>
                  <a:lnTo>
                    <a:pt x="4383" y="2107"/>
                  </a:lnTo>
                  <a:cubicBezTo>
                    <a:pt x="4326" y="1410"/>
                    <a:pt x="4306" y="705"/>
                    <a:pt x="43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5" name="Google Shape;17645;p74"/>
            <p:cNvSpPr/>
            <p:nvPr/>
          </p:nvSpPr>
          <p:spPr>
            <a:xfrm>
              <a:off x="5389812" y="3792077"/>
              <a:ext cx="332017" cy="350291"/>
            </a:xfrm>
            <a:custGeom>
              <a:avLst/>
              <a:gdLst/>
              <a:ahLst/>
              <a:cxnLst/>
              <a:rect l="l" t="t" r="r" b="b"/>
              <a:pathLst>
                <a:path w="4397" h="4639" extrusionOk="0">
                  <a:moveTo>
                    <a:pt x="3953" y="0"/>
                  </a:moveTo>
                  <a:lnTo>
                    <a:pt x="1" y="3961"/>
                  </a:lnTo>
                  <a:lnTo>
                    <a:pt x="1382" y="4638"/>
                  </a:lnTo>
                  <a:lnTo>
                    <a:pt x="4396" y="450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6" name="Google Shape;17646;p74"/>
            <p:cNvSpPr/>
            <p:nvPr/>
          </p:nvSpPr>
          <p:spPr>
            <a:xfrm>
              <a:off x="2051772" y="3786943"/>
              <a:ext cx="736449" cy="709265"/>
            </a:xfrm>
            <a:custGeom>
              <a:avLst/>
              <a:gdLst/>
              <a:ahLst/>
              <a:cxnLst/>
              <a:rect l="l" t="t" r="r" b="b"/>
              <a:pathLst>
                <a:path w="9753" h="9393" extrusionOk="0">
                  <a:moveTo>
                    <a:pt x="8480" y="0"/>
                  </a:moveTo>
                  <a:lnTo>
                    <a:pt x="1" y="8480"/>
                  </a:lnTo>
                  <a:lnTo>
                    <a:pt x="1258" y="9392"/>
                  </a:lnTo>
                  <a:lnTo>
                    <a:pt x="9753" y="891"/>
                  </a:lnTo>
                  <a:cubicBezTo>
                    <a:pt x="9615" y="801"/>
                    <a:pt x="9476" y="712"/>
                    <a:pt x="9338" y="614"/>
                  </a:cubicBezTo>
                  <a:cubicBezTo>
                    <a:pt x="9310" y="601"/>
                    <a:pt x="9283" y="581"/>
                    <a:pt x="9255" y="559"/>
                  </a:cubicBezTo>
                  <a:cubicBezTo>
                    <a:pt x="9137" y="476"/>
                    <a:pt x="9026" y="393"/>
                    <a:pt x="8910" y="310"/>
                  </a:cubicBezTo>
                  <a:cubicBezTo>
                    <a:pt x="8799" y="234"/>
                    <a:pt x="8694" y="158"/>
                    <a:pt x="8591" y="83"/>
                  </a:cubicBezTo>
                  <a:cubicBezTo>
                    <a:pt x="8563" y="62"/>
                    <a:pt x="8537" y="42"/>
                    <a:pt x="8508" y="20"/>
                  </a:cubicBezTo>
                  <a:cubicBezTo>
                    <a:pt x="8502" y="14"/>
                    <a:pt x="8487" y="7"/>
                    <a:pt x="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7" name="Google Shape;17647;p74"/>
            <p:cNvSpPr/>
            <p:nvPr/>
          </p:nvSpPr>
          <p:spPr>
            <a:xfrm>
              <a:off x="1536636" y="972797"/>
              <a:ext cx="330507" cy="348705"/>
            </a:xfrm>
            <a:custGeom>
              <a:avLst/>
              <a:gdLst/>
              <a:ahLst/>
              <a:cxnLst/>
              <a:rect l="l" t="t" r="r" b="b"/>
              <a:pathLst>
                <a:path w="4377" h="4618" extrusionOk="0">
                  <a:moveTo>
                    <a:pt x="3021" y="1"/>
                  </a:moveTo>
                  <a:lnTo>
                    <a:pt x="0" y="4189"/>
                  </a:lnTo>
                  <a:lnTo>
                    <a:pt x="430" y="4617"/>
                  </a:lnTo>
                  <a:lnTo>
                    <a:pt x="4376" y="671"/>
                  </a:lnTo>
                  <a:lnTo>
                    <a:pt x="3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8" name="Google Shape;17648;p74"/>
            <p:cNvSpPr/>
            <p:nvPr/>
          </p:nvSpPr>
          <p:spPr>
            <a:xfrm>
              <a:off x="5737918" y="1690379"/>
              <a:ext cx="196326" cy="175938"/>
            </a:xfrm>
            <a:custGeom>
              <a:avLst/>
              <a:gdLst/>
              <a:ahLst/>
              <a:cxnLst/>
              <a:rect l="l" t="t" r="r" b="b"/>
              <a:pathLst>
                <a:path w="2600" h="2330" extrusionOk="0">
                  <a:moveTo>
                    <a:pt x="2329" y="1"/>
                  </a:moveTo>
                  <a:lnTo>
                    <a:pt x="0" y="2330"/>
                  </a:lnTo>
                  <a:lnTo>
                    <a:pt x="2600" y="588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9" name="Google Shape;17649;p74"/>
            <p:cNvSpPr/>
            <p:nvPr/>
          </p:nvSpPr>
          <p:spPr>
            <a:xfrm>
              <a:off x="1409324" y="2863669"/>
              <a:ext cx="737506" cy="817849"/>
            </a:xfrm>
            <a:custGeom>
              <a:avLst/>
              <a:gdLst/>
              <a:ahLst/>
              <a:cxnLst/>
              <a:rect l="l" t="t" r="r" b="b"/>
              <a:pathLst>
                <a:path w="9767" h="10831" extrusionOk="0">
                  <a:moveTo>
                    <a:pt x="9338" y="0"/>
                  </a:moveTo>
                  <a:lnTo>
                    <a:pt x="1" y="9338"/>
                  </a:lnTo>
                  <a:lnTo>
                    <a:pt x="671" y="10831"/>
                  </a:lnTo>
                  <a:lnTo>
                    <a:pt x="9766" y="1736"/>
                  </a:lnTo>
                  <a:cubicBezTo>
                    <a:pt x="9600" y="1162"/>
                    <a:pt x="9456" y="581"/>
                    <a:pt x="9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0" name="Google Shape;17650;p74"/>
            <p:cNvSpPr/>
            <p:nvPr/>
          </p:nvSpPr>
          <p:spPr>
            <a:xfrm>
              <a:off x="1467694" y="3013483"/>
              <a:ext cx="727690" cy="722253"/>
            </a:xfrm>
            <a:custGeom>
              <a:avLst/>
              <a:gdLst/>
              <a:ahLst/>
              <a:cxnLst/>
              <a:rect l="l" t="t" r="r" b="b"/>
              <a:pathLst>
                <a:path w="9637" h="9565" extrusionOk="0">
                  <a:moveTo>
                    <a:pt x="9069" y="0"/>
                  </a:moveTo>
                  <a:lnTo>
                    <a:pt x="1" y="9067"/>
                  </a:lnTo>
                  <a:lnTo>
                    <a:pt x="223" y="9565"/>
                  </a:lnTo>
                  <a:lnTo>
                    <a:pt x="2179" y="9054"/>
                  </a:lnTo>
                  <a:lnTo>
                    <a:pt x="9637" y="1596"/>
                  </a:lnTo>
                  <a:cubicBezTo>
                    <a:pt x="9421" y="1070"/>
                    <a:pt x="9235" y="539"/>
                    <a:pt x="9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1" name="Google Shape;17651;p74"/>
            <p:cNvSpPr/>
            <p:nvPr/>
          </p:nvSpPr>
          <p:spPr>
            <a:xfrm>
              <a:off x="1351332" y="2699735"/>
              <a:ext cx="759480" cy="852432"/>
            </a:xfrm>
            <a:custGeom>
              <a:avLst/>
              <a:gdLst/>
              <a:ahLst/>
              <a:cxnLst/>
              <a:rect l="l" t="t" r="r" b="b"/>
              <a:pathLst>
                <a:path w="10058" h="11289" extrusionOk="0">
                  <a:moveTo>
                    <a:pt x="9788" y="0"/>
                  </a:moveTo>
                  <a:lnTo>
                    <a:pt x="5793" y="3996"/>
                  </a:lnTo>
                  <a:cubicBezTo>
                    <a:pt x="5855" y="4252"/>
                    <a:pt x="5918" y="4500"/>
                    <a:pt x="5986" y="4749"/>
                  </a:cubicBezTo>
                  <a:lnTo>
                    <a:pt x="3111" y="6685"/>
                  </a:lnTo>
                  <a:lnTo>
                    <a:pt x="1" y="9795"/>
                  </a:lnTo>
                  <a:lnTo>
                    <a:pt x="671" y="11288"/>
                  </a:lnTo>
                  <a:lnTo>
                    <a:pt x="10058" y="1901"/>
                  </a:lnTo>
                  <a:cubicBezTo>
                    <a:pt x="9940" y="1272"/>
                    <a:pt x="9851" y="644"/>
                    <a:pt x="9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2" name="Google Shape;17652;p74"/>
            <p:cNvSpPr/>
            <p:nvPr/>
          </p:nvSpPr>
          <p:spPr>
            <a:xfrm>
              <a:off x="2236547" y="3607831"/>
              <a:ext cx="340852" cy="423385"/>
            </a:xfrm>
            <a:custGeom>
              <a:avLst/>
              <a:gdLst/>
              <a:ahLst/>
              <a:cxnLst/>
              <a:rect l="l" t="t" r="r" b="b"/>
              <a:pathLst>
                <a:path w="4514" h="5607" extrusionOk="0">
                  <a:moveTo>
                    <a:pt x="3436" y="0"/>
                  </a:moveTo>
                  <a:lnTo>
                    <a:pt x="173" y="3263"/>
                  </a:lnTo>
                  <a:cubicBezTo>
                    <a:pt x="387" y="3484"/>
                    <a:pt x="601" y="3706"/>
                    <a:pt x="823" y="3926"/>
                  </a:cubicBezTo>
                  <a:lnTo>
                    <a:pt x="0" y="5607"/>
                  </a:lnTo>
                  <a:lnTo>
                    <a:pt x="4514" y="1087"/>
                  </a:lnTo>
                  <a:cubicBezTo>
                    <a:pt x="4141" y="740"/>
                    <a:pt x="3781" y="373"/>
                    <a:pt x="34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3" name="Google Shape;17653;p74"/>
            <p:cNvSpPr/>
            <p:nvPr/>
          </p:nvSpPr>
          <p:spPr>
            <a:xfrm>
              <a:off x="2080995" y="3397004"/>
              <a:ext cx="318426" cy="344024"/>
            </a:xfrm>
            <a:custGeom>
              <a:avLst/>
              <a:gdLst/>
              <a:ahLst/>
              <a:cxnLst/>
              <a:rect l="l" t="t" r="r" b="b"/>
              <a:pathLst>
                <a:path w="4217" h="4556" extrusionOk="0">
                  <a:moveTo>
                    <a:pt x="3318" y="1"/>
                  </a:moveTo>
                  <a:lnTo>
                    <a:pt x="0" y="3318"/>
                  </a:lnTo>
                  <a:cubicBezTo>
                    <a:pt x="179" y="3560"/>
                    <a:pt x="354" y="3809"/>
                    <a:pt x="539" y="4051"/>
                  </a:cubicBezTo>
                  <a:cubicBezTo>
                    <a:pt x="553" y="4071"/>
                    <a:pt x="574" y="4093"/>
                    <a:pt x="594" y="4119"/>
                  </a:cubicBezTo>
                  <a:cubicBezTo>
                    <a:pt x="692" y="4244"/>
                    <a:pt x="795" y="4376"/>
                    <a:pt x="893" y="4507"/>
                  </a:cubicBezTo>
                  <a:cubicBezTo>
                    <a:pt x="906" y="4521"/>
                    <a:pt x="919" y="4534"/>
                    <a:pt x="934" y="4555"/>
                  </a:cubicBezTo>
                  <a:lnTo>
                    <a:pt x="4217" y="1273"/>
                  </a:lnTo>
                  <a:cubicBezTo>
                    <a:pt x="3898" y="858"/>
                    <a:pt x="3601" y="437"/>
                    <a:pt x="3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4" name="Google Shape;17654;p74"/>
            <p:cNvSpPr/>
            <p:nvPr/>
          </p:nvSpPr>
          <p:spPr>
            <a:xfrm>
              <a:off x="4443659" y="4530575"/>
              <a:ext cx="352783" cy="331489"/>
            </a:xfrm>
            <a:custGeom>
              <a:avLst/>
              <a:gdLst/>
              <a:ahLst/>
              <a:cxnLst/>
              <a:rect l="l" t="t" r="r" b="b"/>
              <a:pathLst>
                <a:path w="4672" h="4390" extrusionOk="0">
                  <a:moveTo>
                    <a:pt x="4222" y="0"/>
                  </a:moveTo>
                  <a:lnTo>
                    <a:pt x="0" y="4230"/>
                  </a:lnTo>
                  <a:lnTo>
                    <a:pt x="110" y="4389"/>
                  </a:lnTo>
                  <a:lnTo>
                    <a:pt x="3545" y="2848"/>
                  </a:lnTo>
                  <a:lnTo>
                    <a:pt x="4671" y="1722"/>
                  </a:lnTo>
                  <a:lnTo>
                    <a:pt x="42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5" name="Google Shape;17655;p74"/>
            <p:cNvSpPr/>
            <p:nvPr/>
          </p:nvSpPr>
          <p:spPr>
            <a:xfrm>
              <a:off x="1311688" y="688347"/>
              <a:ext cx="2015588" cy="1888279"/>
            </a:xfrm>
            <a:custGeom>
              <a:avLst/>
              <a:gdLst/>
              <a:ahLst/>
              <a:cxnLst/>
              <a:rect l="l" t="t" r="r" b="b"/>
              <a:pathLst>
                <a:path w="26693" h="25007" extrusionOk="0">
                  <a:moveTo>
                    <a:pt x="26693" y="1"/>
                  </a:moveTo>
                  <a:lnTo>
                    <a:pt x="26687" y="7"/>
                  </a:lnTo>
                  <a:lnTo>
                    <a:pt x="26687" y="7"/>
                  </a:lnTo>
                  <a:cubicBezTo>
                    <a:pt x="26690" y="6"/>
                    <a:pt x="26693" y="5"/>
                    <a:pt x="26693" y="1"/>
                  </a:cubicBezTo>
                  <a:close/>
                  <a:moveTo>
                    <a:pt x="26687" y="7"/>
                  </a:moveTo>
                  <a:cubicBezTo>
                    <a:pt x="26684" y="7"/>
                    <a:pt x="26682" y="7"/>
                    <a:pt x="26680" y="7"/>
                  </a:cubicBezTo>
                  <a:cubicBezTo>
                    <a:pt x="26582" y="22"/>
                    <a:pt x="26492" y="36"/>
                    <a:pt x="26396" y="55"/>
                  </a:cubicBezTo>
                  <a:cubicBezTo>
                    <a:pt x="26230" y="84"/>
                    <a:pt x="26071" y="112"/>
                    <a:pt x="25912" y="147"/>
                  </a:cubicBezTo>
                  <a:cubicBezTo>
                    <a:pt x="25885" y="147"/>
                    <a:pt x="25863" y="153"/>
                    <a:pt x="25844" y="160"/>
                  </a:cubicBezTo>
                  <a:lnTo>
                    <a:pt x="25822" y="160"/>
                  </a:lnTo>
                  <a:cubicBezTo>
                    <a:pt x="25228" y="278"/>
                    <a:pt x="24641" y="415"/>
                    <a:pt x="24060" y="575"/>
                  </a:cubicBezTo>
                  <a:lnTo>
                    <a:pt x="24019" y="512"/>
                  </a:lnTo>
                  <a:lnTo>
                    <a:pt x="6552" y="17978"/>
                  </a:lnTo>
                  <a:cubicBezTo>
                    <a:pt x="6511" y="18123"/>
                    <a:pt x="6478" y="18269"/>
                    <a:pt x="6436" y="18406"/>
                  </a:cubicBezTo>
                  <a:lnTo>
                    <a:pt x="6104" y="18435"/>
                  </a:lnTo>
                  <a:lnTo>
                    <a:pt x="0" y="24537"/>
                  </a:lnTo>
                  <a:lnTo>
                    <a:pt x="1694" y="25007"/>
                  </a:lnTo>
                  <a:lnTo>
                    <a:pt x="14619" y="12082"/>
                  </a:lnTo>
                  <a:cubicBezTo>
                    <a:pt x="15607" y="10824"/>
                    <a:pt x="16747" y="9691"/>
                    <a:pt x="17998" y="8703"/>
                  </a:cubicBezTo>
                  <a:lnTo>
                    <a:pt x="26687" y="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6" name="Google Shape;17656;p74"/>
            <p:cNvSpPr/>
            <p:nvPr/>
          </p:nvSpPr>
          <p:spPr>
            <a:xfrm>
              <a:off x="5263406" y="3697613"/>
              <a:ext cx="413417" cy="385705"/>
            </a:xfrm>
            <a:custGeom>
              <a:avLst/>
              <a:gdLst/>
              <a:ahLst/>
              <a:cxnLst/>
              <a:rect l="l" t="t" r="r" b="b"/>
              <a:pathLst>
                <a:path w="5475" h="5108" extrusionOk="0">
                  <a:moveTo>
                    <a:pt x="4397" y="1"/>
                  </a:moveTo>
                  <a:lnTo>
                    <a:pt x="1" y="4396"/>
                  </a:lnTo>
                  <a:lnTo>
                    <a:pt x="1461" y="5108"/>
                  </a:lnTo>
                  <a:lnTo>
                    <a:pt x="5475" y="1092"/>
                  </a:lnTo>
                  <a:lnTo>
                    <a:pt x="43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7" name="Google Shape;17657;p74"/>
            <p:cNvSpPr/>
            <p:nvPr/>
          </p:nvSpPr>
          <p:spPr>
            <a:xfrm>
              <a:off x="1182791" y="2081828"/>
              <a:ext cx="563682" cy="454117"/>
            </a:xfrm>
            <a:custGeom>
              <a:avLst/>
              <a:gdLst/>
              <a:ahLst/>
              <a:cxnLst/>
              <a:rect l="l" t="t" r="r" b="b"/>
              <a:pathLst>
                <a:path w="7465" h="6014" extrusionOk="0">
                  <a:moveTo>
                    <a:pt x="7465" y="0"/>
                  </a:moveTo>
                  <a:lnTo>
                    <a:pt x="5142" y="160"/>
                  </a:lnTo>
                  <a:lnTo>
                    <a:pt x="35" y="5267"/>
                  </a:lnTo>
                  <a:lnTo>
                    <a:pt x="0" y="5605"/>
                  </a:lnTo>
                  <a:lnTo>
                    <a:pt x="1458" y="6013"/>
                  </a:lnTo>
                  <a:lnTo>
                    <a:pt x="7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8" name="Google Shape;17658;p74"/>
            <p:cNvSpPr/>
            <p:nvPr/>
          </p:nvSpPr>
          <p:spPr>
            <a:xfrm>
              <a:off x="4367846" y="4381290"/>
              <a:ext cx="390009" cy="454117"/>
            </a:xfrm>
            <a:custGeom>
              <a:avLst/>
              <a:gdLst/>
              <a:ahLst/>
              <a:cxnLst/>
              <a:rect l="l" t="t" r="r" b="b"/>
              <a:pathLst>
                <a:path w="5165" h="6014" extrusionOk="0">
                  <a:moveTo>
                    <a:pt x="4715" y="0"/>
                  </a:moveTo>
                  <a:lnTo>
                    <a:pt x="1" y="4714"/>
                  </a:lnTo>
                  <a:lnTo>
                    <a:pt x="872" y="6013"/>
                  </a:lnTo>
                  <a:lnTo>
                    <a:pt x="5165" y="172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9" name="Google Shape;17659;p74"/>
            <p:cNvSpPr/>
            <p:nvPr/>
          </p:nvSpPr>
          <p:spPr>
            <a:xfrm>
              <a:off x="4292712" y="4232609"/>
              <a:ext cx="426556" cy="490664"/>
            </a:xfrm>
            <a:custGeom>
              <a:avLst/>
              <a:gdLst/>
              <a:ahLst/>
              <a:cxnLst/>
              <a:rect l="l" t="t" r="r" b="b"/>
              <a:pathLst>
                <a:path w="5649" h="6498" extrusionOk="0">
                  <a:moveTo>
                    <a:pt x="5199" y="0"/>
                  </a:moveTo>
                  <a:lnTo>
                    <a:pt x="1" y="5197"/>
                  </a:lnTo>
                  <a:lnTo>
                    <a:pt x="871" y="6497"/>
                  </a:lnTo>
                  <a:lnTo>
                    <a:pt x="5649" y="1720"/>
                  </a:lnTo>
                  <a:lnTo>
                    <a:pt x="51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0" name="Google Shape;17660;p74"/>
            <p:cNvSpPr/>
            <p:nvPr/>
          </p:nvSpPr>
          <p:spPr>
            <a:xfrm>
              <a:off x="3667557" y="111216"/>
              <a:ext cx="46590" cy="49686"/>
            </a:xfrm>
            <a:custGeom>
              <a:avLst/>
              <a:gdLst/>
              <a:ahLst/>
              <a:cxnLst/>
              <a:rect l="l" t="t" r="r" b="b"/>
              <a:pathLst>
                <a:path w="617" h="658" extrusionOk="0">
                  <a:moveTo>
                    <a:pt x="186" y="0"/>
                  </a:moveTo>
                  <a:lnTo>
                    <a:pt x="1" y="657"/>
                  </a:lnTo>
                  <a:lnTo>
                    <a:pt x="1" y="657"/>
                  </a:lnTo>
                  <a:lnTo>
                    <a:pt x="616" y="42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1" name="Google Shape;17661;p74"/>
            <p:cNvSpPr/>
            <p:nvPr/>
          </p:nvSpPr>
          <p:spPr>
            <a:xfrm>
              <a:off x="1664476" y="3151291"/>
              <a:ext cx="589809" cy="537480"/>
            </a:xfrm>
            <a:custGeom>
              <a:avLst/>
              <a:gdLst/>
              <a:ahLst/>
              <a:cxnLst/>
              <a:rect l="l" t="t" r="r" b="b"/>
              <a:pathLst>
                <a:path w="7811" h="7118" extrusionOk="0">
                  <a:moveTo>
                    <a:pt x="7120" y="0"/>
                  </a:moveTo>
                  <a:lnTo>
                    <a:pt x="1" y="7118"/>
                  </a:lnTo>
                  <a:lnTo>
                    <a:pt x="2925" y="6358"/>
                  </a:lnTo>
                  <a:lnTo>
                    <a:pt x="7810" y="1478"/>
                  </a:lnTo>
                  <a:cubicBezTo>
                    <a:pt x="7727" y="1319"/>
                    <a:pt x="7644" y="1161"/>
                    <a:pt x="7570" y="995"/>
                  </a:cubicBezTo>
                  <a:cubicBezTo>
                    <a:pt x="7555" y="967"/>
                    <a:pt x="7535" y="932"/>
                    <a:pt x="7520" y="904"/>
                  </a:cubicBezTo>
                  <a:cubicBezTo>
                    <a:pt x="7459" y="773"/>
                    <a:pt x="7404" y="642"/>
                    <a:pt x="7341" y="511"/>
                  </a:cubicBezTo>
                  <a:cubicBezTo>
                    <a:pt x="7293" y="393"/>
                    <a:pt x="7238" y="275"/>
                    <a:pt x="7188" y="158"/>
                  </a:cubicBezTo>
                  <a:cubicBezTo>
                    <a:pt x="7175" y="124"/>
                    <a:pt x="7162" y="96"/>
                    <a:pt x="7147" y="61"/>
                  </a:cubicBezTo>
                  <a:cubicBezTo>
                    <a:pt x="7140" y="41"/>
                    <a:pt x="7127" y="20"/>
                    <a:pt x="7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2" name="Google Shape;17662;p74"/>
            <p:cNvSpPr/>
            <p:nvPr/>
          </p:nvSpPr>
          <p:spPr>
            <a:xfrm>
              <a:off x="1917664" y="3278527"/>
              <a:ext cx="404507" cy="355048"/>
            </a:xfrm>
            <a:custGeom>
              <a:avLst/>
              <a:gdLst/>
              <a:ahLst/>
              <a:cxnLst/>
              <a:rect l="l" t="t" r="r" b="b"/>
              <a:pathLst>
                <a:path w="5357" h="4702" extrusionOk="0">
                  <a:moveTo>
                    <a:pt x="4562" y="0"/>
                  </a:moveTo>
                  <a:lnTo>
                    <a:pt x="0" y="4562"/>
                  </a:lnTo>
                  <a:lnTo>
                    <a:pt x="1659" y="4134"/>
                  </a:lnTo>
                  <a:cubicBezTo>
                    <a:pt x="1783" y="4328"/>
                    <a:pt x="1908" y="4514"/>
                    <a:pt x="2039" y="4701"/>
                  </a:cubicBezTo>
                  <a:lnTo>
                    <a:pt x="5356" y="1375"/>
                  </a:lnTo>
                  <a:cubicBezTo>
                    <a:pt x="5079" y="928"/>
                    <a:pt x="4811" y="471"/>
                    <a:pt x="45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3" name="Google Shape;17663;p74"/>
            <p:cNvSpPr/>
            <p:nvPr/>
          </p:nvSpPr>
          <p:spPr>
            <a:xfrm>
              <a:off x="5137681" y="3603149"/>
              <a:ext cx="445887" cy="418703"/>
            </a:xfrm>
            <a:custGeom>
              <a:avLst/>
              <a:gdLst/>
              <a:ahLst/>
              <a:cxnLst/>
              <a:rect l="l" t="t" r="r" b="b"/>
              <a:pathLst>
                <a:path w="5905" h="5545" extrusionOk="0">
                  <a:moveTo>
                    <a:pt x="4833" y="1"/>
                  </a:moveTo>
                  <a:lnTo>
                    <a:pt x="1" y="4825"/>
                  </a:lnTo>
                  <a:lnTo>
                    <a:pt x="1459" y="5544"/>
                  </a:lnTo>
                  <a:lnTo>
                    <a:pt x="5904" y="1092"/>
                  </a:lnTo>
                  <a:lnTo>
                    <a:pt x="48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4" name="Google Shape;17664;p74"/>
            <p:cNvSpPr/>
            <p:nvPr/>
          </p:nvSpPr>
          <p:spPr>
            <a:xfrm>
              <a:off x="5011955" y="3508760"/>
              <a:ext cx="478658" cy="450946"/>
            </a:xfrm>
            <a:custGeom>
              <a:avLst/>
              <a:gdLst/>
              <a:ahLst/>
              <a:cxnLst/>
              <a:rect l="l" t="t" r="r" b="b"/>
              <a:pathLst>
                <a:path w="6339" h="5972" extrusionOk="0">
                  <a:moveTo>
                    <a:pt x="5267" y="0"/>
                  </a:moveTo>
                  <a:lnTo>
                    <a:pt x="0" y="5260"/>
                  </a:lnTo>
                  <a:lnTo>
                    <a:pt x="1452" y="5972"/>
                  </a:lnTo>
                  <a:lnTo>
                    <a:pt x="6338" y="1092"/>
                  </a:lnTo>
                  <a:lnTo>
                    <a:pt x="5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5" name="Google Shape;17665;p74"/>
            <p:cNvSpPr/>
            <p:nvPr/>
          </p:nvSpPr>
          <p:spPr>
            <a:xfrm>
              <a:off x="1605502" y="2062044"/>
              <a:ext cx="560058" cy="595547"/>
            </a:xfrm>
            <a:custGeom>
              <a:avLst/>
              <a:gdLst/>
              <a:ahLst/>
              <a:cxnLst/>
              <a:rect l="l" t="t" r="r" b="b"/>
              <a:pathLst>
                <a:path w="7417" h="7887" extrusionOk="0">
                  <a:moveTo>
                    <a:pt x="7417" y="0"/>
                  </a:moveTo>
                  <a:lnTo>
                    <a:pt x="1" y="7417"/>
                  </a:lnTo>
                  <a:lnTo>
                    <a:pt x="1694" y="7886"/>
                  </a:lnTo>
                  <a:lnTo>
                    <a:pt x="6657" y="2930"/>
                  </a:lnTo>
                  <a:cubicBezTo>
                    <a:pt x="6836" y="1935"/>
                    <a:pt x="7092" y="954"/>
                    <a:pt x="7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6" name="Google Shape;17666;p74"/>
            <p:cNvSpPr/>
            <p:nvPr/>
          </p:nvSpPr>
          <p:spPr>
            <a:xfrm>
              <a:off x="4754689" y="4679332"/>
              <a:ext cx="52781" cy="47043"/>
            </a:xfrm>
            <a:custGeom>
              <a:avLst/>
              <a:gdLst/>
              <a:ahLst/>
              <a:cxnLst/>
              <a:rect l="l" t="t" r="r" b="b"/>
              <a:pathLst>
                <a:path w="699" h="623" extrusionOk="0">
                  <a:moveTo>
                    <a:pt x="615" y="1"/>
                  </a:moveTo>
                  <a:lnTo>
                    <a:pt x="0" y="623"/>
                  </a:lnTo>
                  <a:lnTo>
                    <a:pt x="698" y="304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7" name="Google Shape;17667;p74"/>
            <p:cNvSpPr/>
            <p:nvPr/>
          </p:nvSpPr>
          <p:spPr>
            <a:xfrm>
              <a:off x="5111101" y="1431527"/>
              <a:ext cx="737506" cy="817924"/>
            </a:xfrm>
            <a:custGeom>
              <a:avLst/>
              <a:gdLst/>
              <a:ahLst/>
              <a:cxnLst/>
              <a:rect l="l" t="t" r="r" b="b"/>
              <a:pathLst>
                <a:path w="9767" h="10832" extrusionOk="0">
                  <a:moveTo>
                    <a:pt x="9089" y="0"/>
                  </a:moveTo>
                  <a:lnTo>
                    <a:pt x="1" y="9097"/>
                  </a:lnTo>
                  <a:cubicBezTo>
                    <a:pt x="167" y="9671"/>
                    <a:pt x="311" y="10251"/>
                    <a:pt x="429" y="10832"/>
                  </a:cubicBezTo>
                  <a:lnTo>
                    <a:pt x="9766" y="1501"/>
                  </a:lnTo>
                  <a:lnTo>
                    <a:pt x="9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8" name="Google Shape;17668;p74"/>
            <p:cNvSpPr/>
            <p:nvPr/>
          </p:nvSpPr>
          <p:spPr>
            <a:xfrm>
              <a:off x="4935311" y="1480609"/>
              <a:ext cx="402317" cy="354444"/>
            </a:xfrm>
            <a:custGeom>
              <a:avLst/>
              <a:gdLst/>
              <a:ahLst/>
              <a:cxnLst/>
              <a:rect l="l" t="t" r="r" b="b"/>
              <a:pathLst>
                <a:path w="5328" h="4694" extrusionOk="0">
                  <a:moveTo>
                    <a:pt x="3324" y="0"/>
                  </a:moveTo>
                  <a:lnTo>
                    <a:pt x="0" y="3318"/>
                  </a:lnTo>
                  <a:cubicBezTo>
                    <a:pt x="282" y="3767"/>
                    <a:pt x="546" y="4224"/>
                    <a:pt x="795" y="4693"/>
                  </a:cubicBezTo>
                  <a:lnTo>
                    <a:pt x="5328" y="160"/>
                  </a:lnTo>
                  <a:lnTo>
                    <a:pt x="3711" y="581"/>
                  </a:lnTo>
                  <a:cubicBezTo>
                    <a:pt x="3586" y="387"/>
                    <a:pt x="3455" y="194"/>
                    <a:pt x="3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9" name="Google Shape;17669;p74"/>
            <p:cNvSpPr/>
            <p:nvPr/>
          </p:nvSpPr>
          <p:spPr>
            <a:xfrm>
              <a:off x="5062547" y="1379424"/>
              <a:ext cx="727690" cy="720743"/>
            </a:xfrm>
            <a:custGeom>
              <a:avLst/>
              <a:gdLst/>
              <a:ahLst/>
              <a:cxnLst/>
              <a:rect l="l" t="t" r="r" b="b"/>
              <a:pathLst>
                <a:path w="9637" h="9545" extrusionOk="0">
                  <a:moveTo>
                    <a:pt x="9420" y="0"/>
                  </a:moveTo>
                  <a:lnTo>
                    <a:pt x="7423" y="518"/>
                  </a:lnTo>
                  <a:lnTo>
                    <a:pt x="0" y="7941"/>
                  </a:lnTo>
                  <a:cubicBezTo>
                    <a:pt x="214" y="8466"/>
                    <a:pt x="402" y="9006"/>
                    <a:pt x="568" y="9545"/>
                  </a:cubicBezTo>
                  <a:lnTo>
                    <a:pt x="9636" y="476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0" name="Google Shape;17670;p74"/>
            <p:cNvSpPr/>
            <p:nvPr/>
          </p:nvSpPr>
          <p:spPr>
            <a:xfrm>
              <a:off x="5003573" y="1426845"/>
              <a:ext cx="587241" cy="535592"/>
            </a:xfrm>
            <a:custGeom>
              <a:avLst/>
              <a:gdLst/>
              <a:ahLst/>
              <a:cxnLst/>
              <a:rect l="l" t="t" r="r" b="b"/>
              <a:pathLst>
                <a:path w="7777" h="7093" extrusionOk="0">
                  <a:moveTo>
                    <a:pt x="7776" y="1"/>
                  </a:moveTo>
                  <a:lnTo>
                    <a:pt x="4852" y="761"/>
                  </a:lnTo>
                  <a:lnTo>
                    <a:pt x="0" y="5612"/>
                  </a:lnTo>
                  <a:cubicBezTo>
                    <a:pt x="91" y="5778"/>
                    <a:pt x="174" y="5951"/>
                    <a:pt x="257" y="6117"/>
                  </a:cubicBezTo>
                  <a:cubicBezTo>
                    <a:pt x="270" y="6145"/>
                    <a:pt x="284" y="6180"/>
                    <a:pt x="299" y="6208"/>
                  </a:cubicBezTo>
                  <a:cubicBezTo>
                    <a:pt x="353" y="6324"/>
                    <a:pt x="401" y="6442"/>
                    <a:pt x="456" y="6566"/>
                  </a:cubicBezTo>
                  <a:cubicBezTo>
                    <a:pt x="519" y="6697"/>
                    <a:pt x="581" y="6830"/>
                    <a:pt x="637" y="6961"/>
                  </a:cubicBezTo>
                  <a:cubicBezTo>
                    <a:pt x="650" y="6988"/>
                    <a:pt x="664" y="7022"/>
                    <a:pt x="672" y="7051"/>
                  </a:cubicBezTo>
                  <a:cubicBezTo>
                    <a:pt x="678" y="7064"/>
                    <a:pt x="685" y="7079"/>
                    <a:pt x="692" y="7092"/>
                  </a:cubicBezTo>
                  <a:lnTo>
                    <a:pt x="77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1" name="Google Shape;17671;p74"/>
            <p:cNvSpPr/>
            <p:nvPr/>
          </p:nvSpPr>
          <p:spPr>
            <a:xfrm>
              <a:off x="4679480" y="1079268"/>
              <a:ext cx="345081" cy="426480"/>
            </a:xfrm>
            <a:custGeom>
              <a:avLst/>
              <a:gdLst/>
              <a:ahLst/>
              <a:cxnLst/>
              <a:rect l="l" t="t" r="r" b="b"/>
              <a:pathLst>
                <a:path w="4570" h="5648" extrusionOk="0">
                  <a:moveTo>
                    <a:pt x="4569" y="1"/>
                  </a:moveTo>
                  <a:lnTo>
                    <a:pt x="1" y="4569"/>
                  </a:lnTo>
                  <a:cubicBezTo>
                    <a:pt x="381" y="4914"/>
                    <a:pt x="741" y="5274"/>
                    <a:pt x="1086" y="5647"/>
                  </a:cubicBezTo>
                  <a:lnTo>
                    <a:pt x="4348" y="2393"/>
                  </a:lnTo>
                  <a:cubicBezTo>
                    <a:pt x="4141" y="2170"/>
                    <a:pt x="3927" y="1956"/>
                    <a:pt x="3711" y="1742"/>
                  </a:cubicBezTo>
                  <a:lnTo>
                    <a:pt x="45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2" name="Google Shape;17672;p74"/>
            <p:cNvSpPr/>
            <p:nvPr/>
          </p:nvSpPr>
          <p:spPr>
            <a:xfrm>
              <a:off x="4857988" y="1373157"/>
              <a:ext cx="318501" cy="343344"/>
            </a:xfrm>
            <a:custGeom>
              <a:avLst/>
              <a:gdLst/>
              <a:ahLst/>
              <a:cxnLst/>
              <a:rect l="l" t="t" r="r" b="b"/>
              <a:pathLst>
                <a:path w="4218" h="4547" extrusionOk="0">
                  <a:moveTo>
                    <a:pt x="3283" y="0"/>
                  </a:moveTo>
                  <a:lnTo>
                    <a:pt x="1" y="3276"/>
                  </a:lnTo>
                  <a:cubicBezTo>
                    <a:pt x="319" y="3691"/>
                    <a:pt x="616" y="4119"/>
                    <a:pt x="900" y="4547"/>
                  </a:cubicBezTo>
                  <a:lnTo>
                    <a:pt x="4217" y="1238"/>
                  </a:lnTo>
                  <a:cubicBezTo>
                    <a:pt x="4043" y="995"/>
                    <a:pt x="3870" y="753"/>
                    <a:pt x="3691" y="518"/>
                  </a:cubicBezTo>
                  <a:cubicBezTo>
                    <a:pt x="3678" y="498"/>
                    <a:pt x="3656" y="476"/>
                    <a:pt x="3643" y="450"/>
                  </a:cubicBezTo>
                  <a:cubicBezTo>
                    <a:pt x="3539" y="317"/>
                    <a:pt x="3443" y="193"/>
                    <a:pt x="3338" y="62"/>
                  </a:cubicBezTo>
                  <a:cubicBezTo>
                    <a:pt x="3318" y="42"/>
                    <a:pt x="3305" y="20"/>
                    <a:pt x="3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3" name="Google Shape;17673;p74"/>
            <p:cNvSpPr/>
            <p:nvPr/>
          </p:nvSpPr>
          <p:spPr>
            <a:xfrm>
              <a:off x="1324827" y="3253457"/>
              <a:ext cx="188473" cy="169142"/>
            </a:xfrm>
            <a:custGeom>
              <a:avLst/>
              <a:gdLst/>
              <a:ahLst/>
              <a:cxnLst/>
              <a:rect l="l" t="t" r="r" b="b"/>
              <a:pathLst>
                <a:path w="2496" h="2240" extrusionOk="0">
                  <a:moveTo>
                    <a:pt x="2495" y="1"/>
                  </a:moveTo>
                  <a:lnTo>
                    <a:pt x="0" y="1681"/>
                  </a:lnTo>
                  <a:lnTo>
                    <a:pt x="249" y="2240"/>
                  </a:lnTo>
                  <a:lnTo>
                    <a:pt x="24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4" name="Google Shape;17674;p74"/>
            <p:cNvSpPr/>
            <p:nvPr/>
          </p:nvSpPr>
          <p:spPr>
            <a:xfrm>
              <a:off x="4772962" y="1272425"/>
              <a:ext cx="322579" cy="335113"/>
            </a:xfrm>
            <a:custGeom>
              <a:avLst/>
              <a:gdLst/>
              <a:ahLst/>
              <a:cxnLst/>
              <a:rect l="l" t="t" r="r" b="b"/>
              <a:pathLst>
                <a:path w="4272" h="4438" extrusionOk="0">
                  <a:moveTo>
                    <a:pt x="3261" y="1"/>
                  </a:moveTo>
                  <a:lnTo>
                    <a:pt x="0" y="3255"/>
                  </a:lnTo>
                  <a:cubicBezTo>
                    <a:pt x="345" y="3635"/>
                    <a:pt x="677" y="4030"/>
                    <a:pt x="989" y="4438"/>
                  </a:cubicBezTo>
                  <a:lnTo>
                    <a:pt x="4272" y="1153"/>
                  </a:lnTo>
                  <a:cubicBezTo>
                    <a:pt x="4209" y="1085"/>
                    <a:pt x="4154" y="1016"/>
                    <a:pt x="4099" y="946"/>
                  </a:cubicBezTo>
                  <a:cubicBezTo>
                    <a:pt x="3988" y="822"/>
                    <a:pt x="3883" y="697"/>
                    <a:pt x="3774" y="573"/>
                  </a:cubicBezTo>
                  <a:cubicBezTo>
                    <a:pt x="3752" y="546"/>
                    <a:pt x="3739" y="525"/>
                    <a:pt x="3718" y="505"/>
                  </a:cubicBezTo>
                  <a:cubicBezTo>
                    <a:pt x="3567" y="332"/>
                    <a:pt x="3414" y="166"/>
                    <a:pt x="3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5" name="Google Shape;17675;p74"/>
            <p:cNvSpPr/>
            <p:nvPr/>
          </p:nvSpPr>
          <p:spPr>
            <a:xfrm>
              <a:off x="5155501" y="2289030"/>
              <a:ext cx="363279" cy="511580"/>
            </a:xfrm>
            <a:custGeom>
              <a:avLst/>
              <a:gdLst/>
              <a:ahLst/>
              <a:cxnLst/>
              <a:rect l="l" t="t" r="r" b="b"/>
              <a:pathLst>
                <a:path w="4811" h="6775" extrusionOk="0">
                  <a:moveTo>
                    <a:pt x="4603" y="0"/>
                  </a:moveTo>
                  <a:lnTo>
                    <a:pt x="242" y="4369"/>
                  </a:lnTo>
                  <a:cubicBezTo>
                    <a:pt x="227" y="4618"/>
                    <a:pt x="214" y="4859"/>
                    <a:pt x="201" y="5107"/>
                  </a:cubicBezTo>
                  <a:cubicBezTo>
                    <a:pt x="194" y="5142"/>
                    <a:pt x="194" y="5177"/>
                    <a:pt x="194" y="5219"/>
                  </a:cubicBezTo>
                  <a:cubicBezTo>
                    <a:pt x="179" y="5343"/>
                    <a:pt x="166" y="5474"/>
                    <a:pt x="153" y="5605"/>
                  </a:cubicBezTo>
                  <a:cubicBezTo>
                    <a:pt x="138" y="5751"/>
                    <a:pt x="125" y="5889"/>
                    <a:pt x="111" y="6028"/>
                  </a:cubicBezTo>
                  <a:cubicBezTo>
                    <a:pt x="103" y="6061"/>
                    <a:pt x="96" y="6096"/>
                    <a:pt x="96" y="6131"/>
                  </a:cubicBezTo>
                  <a:cubicBezTo>
                    <a:pt x="70" y="6345"/>
                    <a:pt x="35" y="6559"/>
                    <a:pt x="0" y="6774"/>
                  </a:cubicBezTo>
                  <a:lnTo>
                    <a:pt x="4811" y="1964"/>
                  </a:lnTo>
                  <a:cubicBezTo>
                    <a:pt x="4776" y="1445"/>
                    <a:pt x="4728" y="927"/>
                    <a:pt x="4658" y="408"/>
                  </a:cubicBezTo>
                  <a:cubicBezTo>
                    <a:pt x="4658" y="373"/>
                    <a:pt x="4651" y="347"/>
                    <a:pt x="4651" y="319"/>
                  </a:cubicBezTo>
                  <a:cubicBezTo>
                    <a:pt x="4638" y="214"/>
                    <a:pt x="4623" y="105"/>
                    <a:pt x="4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6" name="Google Shape;17676;p74"/>
            <p:cNvSpPr/>
            <p:nvPr/>
          </p:nvSpPr>
          <p:spPr>
            <a:xfrm>
              <a:off x="1209446" y="2109012"/>
              <a:ext cx="134710" cy="135238"/>
            </a:xfrm>
            <a:custGeom>
              <a:avLst/>
              <a:gdLst/>
              <a:ahLst/>
              <a:cxnLst/>
              <a:rect l="l" t="t" r="r" b="b"/>
              <a:pathLst>
                <a:path w="1784" h="1791" extrusionOk="0">
                  <a:moveTo>
                    <a:pt x="1784" y="0"/>
                  </a:moveTo>
                  <a:lnTo>
                    <a:pt x="166" y="110"/>
                  </a:lnTo>
                  <a:lnTo>
                    <a:pt x="1" y="1790"/>
                  </a:lnTo>
                  <a:lnTo>
                    <a:pt x="1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7" name="Google Shape;17677;p74"/>
            <p:cNvSpPr/>
            <p:nvPr/>
          </p:nvSpPr>
          <p:spPr>
            <a:xfrm>
              <a:off x="5094337" y="2457118"/>
              <a:ext cx="556962" cy="592376"/>
            </a:xfrm>
            <a:custGeom>
              <a:avLst/>
              <a:gdLst/>
              <a:ahLst/>
              <a:cxnLst/>
              <a:rect l="l" t="t" r="r" b="b"/>
              <a:pathLst>
                <a:path w="7376" h="7845" extrusionOk="0">
                  <a:moveTo>
                    <a:pt x="5675" y="0"/>
                  </a:moveTo>
                  <a:lnTo>
                    <a:pt x="747" y="4928"/>
                  </a:lnTo>
                  <a:cubicBezTo>
                    <a:pt x="568" y="5917"/>
                    <a:pt x="319" y="6891"/>
                    <a:pt x="1" y="7844"/>
                  </a:cubicBezTo>
                  <a:lnTo>
                    <a:pt x="7376" y="470"/>
                  </a:lnTo>
                  <a:lnTo>
                    <a:pt x="56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8" name="Google Shape;17678;p74"/>
            <p:cNvSpPr/>
            <p:nvPr/>
          </p:nvSpPr>
          <p:spPr>
            <a:xfrm>
              <a:off x="4913337" y="2497290"/>
              <a:ext cx="884600" cy="920693"/>
            </a:xfrm>
            <a:custGeom>
              <a:avLst/>
              <a:gdLst/>
              <a:ahLst/>
              <a:cxnLst/>
              <a:rect l="l" t="t" r="r" b="b"/>
              <a:pathLst>
                <a:path w="11715" h="12193" extrusionOk="0">
                  <a:moveTo>
                    <a:pt x="10021" y="1"/>
                  </a:moveTo>
                  <a:lnTo>
                    <a:pt x="2225" y="7797"/>
                  </a:lnTo>
                  <a:cubicBezTo>
                    <a:pt x="1666" y="9344"/>
                    <a:pt x="920" y="10817"/>
                    <a:pt x="1" y="12193"/>
                  </a:cubicBezTo>
                  <a:lnTo>
                    <a:pt x="11715" y="470"/>
                  </a:lnTo>
                  <a:lnTo>
                    <a:pt x="10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9" name="Google Shape;17679;p74"/>
            <p:cNvSpPr/>
            <p:nvPr/>
          </p:nvSpPr>
          <p:spPr>
            <a:xfrm>
              <a:off x="1816404" y="614875"/>
              <a:ext cx="1299603" cy="1397615"/>
            </a:xfrm>
            <a:custGeom>
              <a:avLst/>
              <a:gdLst/>
              <a:ahLst/>
              <a:cxnLst/>
              <a:rect l="l" t="t" r="r" b="b"/>
              <a:pathLst>
                <a:path w="17211" h="18509" extrusionOk="0">
                  <a:moveTo>
                    <a:pt x="16340" y="0"/>
                  </a:moveTo>
                  <a:lnTo>
                    <a:pt x="1361" y="14977"/>
                  </a:lnTo>
                  <a:cubicBezTo>
                    <a:pt x="1195" y="15322"/>
                    <a:pt x="1038" y="15667"/>
                    <a:pt x="892" y="16020"/>
                  </a:cubicBezTo>
                  <a:cubicBezTo>
                    <a:pt x="878" y="16049"/>
                    <a:pt x="872" y="16075"/>
                    <a:pt x="857" y="16103"/>
                  </a:cubicBezTo>
                  <a:cubicBezTo>
                    <a:pt x="795" y="16256"/>
                    <a:pt x="732" y="16407"/>
                    <a:pt x="671" y="16559"/>
                  </a:cubicBezTo>
                  <a:cubicBezTo>
                    <a:pt x="636" y="16649"/>
                    <a:pt x="601" y="16739"/>
                    <a:pt x="567" y="16828"/>
                  </a:cubicBezTo>
                  <a:cubicBezTo>
                    <a:pt x="532" y="16919"/>
                    <a:pt x="499" y="17009"/>
                    <a:pt x="470" y="17099"/>
                  </a:cubicBezTo>
                  <a:cubicBezTo>
                    <a:pt x="407" y="17258"/>
                    <a:pt x="353" y="17409"/>
                    <a:pt x="304" y="17568"/>
                  </a:cubicBezTo>
                  <a:cubicBezTo>
                    <a:pt x="291" y="17596"/>
                    <a:pt x="283" y="17616"/>
                    <a:pt x="276" y="17644"/>
                  </a:cubicBezTo>
                  <a:cubicBezTo>
                    <a:pt x="180" y="17935"/>
                    <a:pt x="84" y="18218"/>
                    <a:pt x="1" y="18509"/>
                  </a:cubicBezTo>
                  <a:lnTo>
                    <a:pt x="17211" y="1299"/>
                  </a:lnTo>
                  <a:lnTo>
                    <a:pt x="16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0" name="Google Shape;17680;p74"/>
            <p:cNvSpPr/>
            <p:nvPr/>
          </p:nvSpPr>
          <p:spPr>
            <a:xfrm>
              <a:off x="5147573" y="1561028"/>
              <a:ext cx="759027" cy="851753"/>
            </a:xfrm>
            <a:custGeom>
              <a:avLst/>
              <a:gdLst/>
              <a:ahLst/>
              <a:cxnLst/>
              <a:rect l="l" t="t" r="r" b="b"/>
              <a:pathLst>
                <a:path w="10052" h="11280" extrusionOk="0">
                  <a:moveTo>
                    <a:pt x="9381" y="0"/>
                  </a:moveTo>
                  <a:lnTo>
                    <a:pt x="1" y="9386"/>
                  </a:lnTo>
                  <a:cubicBezTo>
                    <a:pt x="118" y="10014"/>
                    <a:pt x="208" y="10643"/>
                    <a:pt x="271" y="11280"/>
                  </a:cubicBezTo>
                  <a:lnTo>
                    <a:pt x="4259" y="7292"/>
                  </a:lnTo>
                  <a:cubicBezTo>
                    <a:pt x="4239" y="7194"/>
                    <a:pt x="4211" y="7098"/>
                    <a:pt x="4189" y="7002"/>
                  </a:cubicBezTo>
                  <a:cubicBezTo>
                    <a:pt x="4148" y="6856"/>
                    <a:pt x="4114" y="6712"/>
                    <a:pt x="4073" y="6566"/>
                  </a:cubicBezTo>
                  <a:lnTo>
                    <a:pt x="6858" y="4693"/>
                  </a:lnTo>
                  <a:lnTo>
                    <a:pt x="10051" y="1500"/>
                  </a:lnTo>
                  <a:lnTo>
                    <a:pt x="9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1" name="Google Shape;17681;p74"/>
            <p:cNvSpPr/>
            <p:nvPr/>
          </p:nvSpPr>
          <p:spPr>
            <a:xfrm>
              <a:off x="5169471" y="2130910"/>
              <a:ext cx="330507" cy="463027"/>
            </a:xfrm>
            <a:custGeom>
              <a:avLst/>
              <a:gdLst/>
              <a:ahLst/>
              <a:cxnLst/>
              <a:rect l="l" t="t" r="r" b="b"/>
              <a:pathLst>
                <a:path w="4377" h="6132" extrusionOk="0">
                  <a:moveTo>
                    <a:pt x="4032" y="1"/>
                  </a:moveTo>
                  <a:lnTo>
                    <a:pt x="1" y="4030"/>
                  </a:lnTo>
                  <a:cubicBezTo>
                    <a:pt x="57" y="4728"/>
                    <a:pt x="77" y="5427"/>
                    <a:pt x="64" y="6132"/>
                  </a:cubicBezTo>
                  <a:lnTo>
                    <a:pt x="4377" y="1819"/>
                  </a:lnTo>
                  <a:cubicBezTo>
                    <a:pt x="4370" y="1756"/>
                    <a:pt x="4363" y="1701"/>
                    <a:pt x="4349" y="1638"/>
                  </a:cubicBezTo>
                  <a:cubicBezTo>
                    <a:pt x="4335" y="1542"/>
                    <a:pt x="4322" y="1445"/>
                    <a:pt x="4300" y="1354"/>
                  </a:cubicBezTo>
                  <a:cubicBezTo>
                    <a:pt x="4272" y="1188"/>
                    <a:pt x="4246" y="1031"/>
                    <a:pt x="4211" y="865"/>
                  </a:cubicBezTo>
                  <a:cubicBezTo>
                    <a:pt x="4211" y="837"/>
                    <a:pt x="4204" y="809"/>
                    <a:pt x="4198" y="782"/>
                  </a:cubicBezTo>
                  <a:cubicBezTo>
                    <a:pt x="4189" y="741"/>
                    <a:pt x="4183" y="691"/>
                    <a:pt x="4169" y="649"/>
                  </a:cubicBezTo>
                  <a:cubicBezTo>
                    <a:pt x="4128" y="435"/>
                    <a:pt x="4080" y="215"/>
                    <a:pt x="4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2" name="Google Shape;17682;p74"/>
            <p:cNvSpPr/>
            <p:nvPr/>
          </p:nvSpPr>
          <p:spPr>
            <a:xfrm>
              <a:off x="1859672" y="502590"/>
              <a:ext cx="1180523" cy="1197287"/>
            </a:xfrm>
            <a:custGeom>
              <a:avLst/>
              <a:gdLst/>
              <a:ahLst/>
              <a:cxnLst/>
              <a:rect l="l" t="t" r="r" b="b"/>
              <a:pathLst>
                <a:path w="15634" h="15856" extrusionOk="0">
                  <a:moveTo>
                    <a:pt x="14763" y="1"/>
                  </a:moveTo>
                  <a:lnTo>
                    <a:pt x="9505" y="5261"/>
                  </a:lnTo>
                  <a:lnTo>
                    <a:pt x="9754" y="6206"/>
                  </a:lnTo>
                  <a:cubicBezTo>
                    <a:pt x="9629" y="6289"/>
                    <a:pt x="9505" y="6365"/>
                    <a:pt x="9380" y="6455"/>
                  </a:cubicBezTo>
                  <a:cubicBezTo>
                    <a:pt x="9040" y="6684"/>
                    <a:pt x="8702" y="6919"/>
                    <a:pt x="8377" y="7168"/>
                  </a:cubicBezTo>
                  <a:cubicBezTo>
                    <a:pt x="8344" y="7195"/>
                    <a:pt x="8309" y="7223"/>
                    <a:pt x="8267" y="7251"/>
                  </a:cubicBezTo>
                  <a:lnTo>
                    <a:pt x="8261" y="7258"/>
                  </a:lnTo>
                  <a:cubicBezTo>
                    <a:pt x="8239" y="7271"/>
                    <a:pt x="8219" y="7284"/>
                    <a:pt x="8204" y="7299"/>
                  </a:cubicBezTo>
                  <a:cubicBezTo>
                    <a:pt x="8073" y="7402"/>
                    <a:pt x="7942" y="7500"/>
                    <a:pt x="7811" y="7603"/>
                  </a:cubicBezTo>
                  <a:cubicBezTo>
                    <a:pt x="7735" y="7666"/>
                    <a:pt x="7665" y="7727"/>
                    <a:pt x="7589" y="7790"/>
                  </a:cubicBezTo>
                  <a:cubicBezTo>
                    <a:pt x="7514" y="7852"/>
                    <a:pt x="7438" y="7906"/>
                    <a:pt x="7362" y="7969"/>
                  </a:cubicBezTo>
                  <a:cubicBezTo>
                    <a:pt x="7340" y="7989"/>
                    <a:pt x="7314" y="8011"/>
                    <a:pt x="7285" y="8031"/>
                  </a:cubicBezTo>
                  <a:cubicBezTo>
                    <a:pt x="7189" y="8122"/>
                    <a:pt x="7085" y="8205"/>
                    <a:pt x="6989" y="8295"/>
                  </a:cubicBezTo>
                  <a:cubicBezTo>
                    <a:pt x="6967" y="8315"/>
                    <a:pt x="6940" y="8329"/>
                    <a:pt x="6919" y="8349"/>
                  </a:cubicBezTo>
                  <a:cubicBezTo>
                    <a:pt x="6463" y="8751"/>
                    <a:pt x="6028" y="9165"/>
                    <a:pt x="5598" y="9593"/>
                  </a:cubicBezTo>
                  <a:lnTo>
                    <a:pt x="5316" y="9449"/>
                  </a:lnTo>
                  <a:lnTo>
                    <a:pt x="0" y="14764"/>
                  </a:lnTo>
                  <a:lnTo>
                    <a:pt x="1078" y="15855"/>
                  </a:lnTo>
                  <a:lnTo>
                    <a:pt x="15634" y="1300"/>
                  </a:lnTo>
                  <a:lnTo>
                    <a:pt x="14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3" name="Google Shape;17683;p74"/>
            <p:cNvSpPr/>
            <p:nvPr/>
          </p:nvSpPr>
          <p:spPr>
            <a:xfrm>
              <a:off x="3177943" y="4022764"/>
              <a:ext cx="942591" cy="932246"/>
            </a:xfrm>
            <a:custGeom>
              <a:avLst/>
              <a:gdLst/>
              <a:ahLst/>
              <a:cxnLst/>
              <a:rect l="l" t="t" r="r" b="b"/>
              <a:pathLst>
                <a:path w="12483" h="12346" extrusionOk="0">
                  <a:moveTo>
                    <a:pt x="12483" y="1"/>
                  </a:moveTo>
                  <a:lnTo>
                    <a:pt x="12483" y="1"/>
                  </a:lnTo>
                  <a:cubicBezTo>
                    <a:pt x="11537" y="319"/>
                    <a:pt x="10562" y="568"/>
                    <a:pt x="9580" y="740"/>
                  </a:cubicBezTo>
                  <a:lnTo>
                    <a:pt x="1" y="10313"/>
                  </a:lnTo>
                  <a:lnTo>
                    <a:pt x="140" y="12345"/>
                  </a:lnTo>
                  <a:lnTo>
                    <a:pt x="12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4" name="Google Shape;17684;p74"/>
            <p:cNvSpPr/>
            <p:nvPr/>
          </p:nvSpPr>
          <p:spPr>
            <a:xfrm>
              <a:off x="3771913" y="684722"/>
              <a:ext cx="429576" cy="353915"/>
            </a:xfrm>
            <a:custGeom>
              <a:avLst/>
              <a:gdLst/>
              <a:ahLst/>
              <a:cxnLst/>
              <a:rect l="l" t="t" r="r" b="b"/>
              <a:pathLst>
                <a:path w="5689" h="4687" extrusionOk="0">
                  <a:moveTo>
                    <a:pt x="4418" y="1"/>
                  </a:moveTo>
                  <a:lnTo>
                    <a:pt x="0" y="4425"/>
                  </a:lnTo>
                  <a:cubicBezTo>
                    <a:pt x="55" y="4431"/>
                    <a:pt x="112" y="4431"/>
                    <a:pt x="173" y="4438"/>
                  </a:cubicBezTo>
                  <a:cubicBezTo>
                    <a:pt x="312" y="4451"/>
                    <a:pt x="450" y="4466"/>
                    <a:pt x="588" y="4479"/>
                  </a:cubicBezTo>
                  <a:cubicBezTo>
                    <a:pt x="622" y="4486"/>
                    <a:pt x="651" y="4493"/>
                    <a:pt x="686" y="4493"/>
                  </a:cubicBezTo>
                  <a:cubicBezTo>
                    <a:pt x="1092" y="4549"/>
                    <a:pt x="1500" y="4610"/>
                    <a:pt x="1901" y="4687"/>
                  </a:cubicBezTo>
                  <a:lnTo>
                    <a:pt x="5688" y="906"/>
                  </a:lnTo>
                  <a:cubicBezTo>
                    <a:pt x="5280" y="775"/>
                    <a:pt x="4866" y="657"/>
                    <a:pt x="4459" y="546"/>
                  </a:cubicBezTo>
                  <a:lnTo>
                    <a:pt x="4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5" name="Google Shape;17685;p74"/>
            <p:cNvSpPr/>
            <p:nvPr/>
          </p:nvSpPr>
          <p:spPr>
            <a:xfrm>
              <a:off x="4578295" y="711302"/>
              <a:ext cx="626809" cy="701488"/>
            </a:xfrm>
            <a:custGeom>
              <a:avLst/>
              <a:gdLst/>
              <a:ahLst/>
              <a:cxnLst/>
              <a:rect l="l" t="t" r="r" b="b"/>
              <a:pathLst>
                <a:path w="8301" h="9290" extrusionOk="0">
                  <a:moveTo>
                    <a:pt x="8301" y="0"/>
                  </a:moveTo>
                  <a:lnTo>
                    <a:pt x="1" y="8294"/>
                  </a:lnTo>
                  <a:cubicBezTo>
                    <a:pt x="407" y="8613"/>
                    <a:pt x="802" y="8944"/>
                    <a:pt x="1182" y="9289"/>
                  </a:cubicBezTo>
                  <a:lnTo>
                    <a:pt x="6213" y="4252"/>
                  </a:lnTo>
                  <a:lnTo>
                    <a:pt x="8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6" name="Google Shape;17686;p74"/>
            <p:cNvSpPr/>
            <p:nvPr/>
          </p:nvSpPr>
          <p:spPr>
            <a:xfrm>
              <a:off x="3590309" y="509386"/>
              <a:ext cx="513619" cy="507352"/>
            </a:xfrm>
            <a:custGeom>
              <a:avLst/>
              <a:gdLst/>
              <a:ahLst/>
              <a:cxnLst/>
              <a:rect l="l" t="t" r="r" b="b"/>
              <a:pathLst>
                <a:path w="6802" h="6719" extrusionOk="0">
                  <a:moveTo>
                    <a:pt x="6663" y="0"/>
                  </a:moveTo>
                  <a:lnTo>
                    <a:pt x="0" y="6664"/>
                  </a:lnTo>
                  <a:cubicBezTo>
                    <a:pt x="171" y="6660"/>
                    <a:pt x="341" y="6658"/>
                    <a:pt x="512" y="6658"/>
                  </a:cubicBezTo>
                  <a:cubicBezTo>
                    <a:pt x="1032" y="6658"/>
                    <a:pt x="1553" y="6675"/>
                    <a:pt x="2074" y="6712"/>
                  </a:cubicBezTo>
                  <a:cubicBezTo>
                    <a:pt x="2087" y="6718"/>
                    <a:pt x="2102" y="6718"/>
                    <a:pt x="2115" y="6718"/>
                  </a:cubicBezTo>
                  <a:lnTo>
                    <a:pt x="6801" y="2026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7" name="Google Shape;17687;p74"/>
            <p:cNvSpPr/>
            <p:nvPr/>
          </p:nvSpPr>
          <p:spPr>
            <a:xfrm>
              <a:off x="2160885" y="3863586"/>
              <a:ext cx="745812" cy="710851"/>
            </a:xfrm>
            <a:custGeom>
              <a:avLst/>
              <a:gdLst/>
              <a:ahLst/>
              <a:cxnLst/>
              <a:rect l="l" t="t" r="r" b="b"/>
              <a:pathLst>
                <a:path w="9877" h="9414" extrusionOk="0">
                  <a:moveTo>
                    <a:pt x="8502" y="0"/>
                  </a:moveTo>
                  <a:lnTo>
                    <a:pt x="0" y="8508"/>
                  </a:lnTo>
                  <a:lnTo>
                    <a:pt x="1258" y="9414"/>
                  </a:lnTo>
                  <a:lnTo>
                    <a:pt x="9877" y="795"/>
                  </a:lnTo>
                  <a:cubicBezTo>
                    <a:pt x="9406" y="546"/>
                    <a:pt x="8949" y="284"/>
                    <a:pt x="8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8" name="Google Shape;17688;p74"/>
            <p:cNvSpPr/>
            <p:nvPr/>
          </p:nvSpPr>
          <p:spPr>
            <a:xfrm>
              <a:off x="2760971" y="133643"/>
              <a:ext cx="1293788" cy="1145638"/>
            </a:xfrm>
            <a:custGeom>
              <a:avLst/>
              <a:gdLst/>
              <a:ahLst/>
              <a:cxnLst/>
              <a:rect l="l" t="t" r="r" b="b"/>
              <a:pathLst>
                <a:path w="17134" h="15172" extrusionOk="0">
                  <a:moveTo>
                    <a:pt x="15165" y="0"/>
                  </a:moveTo>
                  <a:lnTo>
                    <a:pt x="10935" y="4230"/>
                  </a:lnTo>
                  <a:lnTo>
                    <a:pt x="10154" y="7063"/>
                  </a:lnTo>
                  <a:cubicBezTo>
                    <a:pt x="9553" y="7098"/>
                    <a:pt x="8951" y="7153"/>
                    <a:pt x="8351" y="7229"/>
                  </a:cubicBezTo>
                  <a:cubicBezTo>
                    <a:pt x="8323" y="7229"/>
                    <a:pt x="8294" y="7236"/>
                    <a:pt x="8268" y="7236"/>
                  </a:cubicBezTo>
                  <a:cubicBezTo>
                    <a:pt x="8135" y="7257"/>
                    <a:pt x="8011" y="7270"/>
                    <a:pt x="7880" y="7292"/>
                  </a:cubicBezTo>
                  <a:lnTo>
                    <a:pt x="1" y="15171"/>
                  </a:lnTo>
                  <a:cubicBezTo>
                    <a:pt x="837" y="14597"/>
                    <a:pt x="1722" y="14086"/>
                    <a:pt x="2641" y="13643"/>
                  </a:cubicBezTo>
                  <a:cubicBezTo>
                    <a:pt x="2676" y="13630"/>
                    <a:pt x="2703" y="13615"/>
                    <a:pt x="2731" y="13602"/>
                  </a:cubicBezTo>
                  <a:cubicBezTo>
                    <a:pt x="2855" y="13547"/>
                    <a:pt x="2973" y="13491"/>
                    <a:pt x="3098" y="13436"/>
                  </a:cubicBezTo>
                  <a:cubicBezTo>
                    <a:pt x="3229" y="13381"/>
                    <a:pt x="3353" y="13318"/>
                    <a:pt x="3484" y="13264"/>
                  </a:cubicBezTo>
                  <a:cubicBezTo>
                    <a:pt x="3512" y="13249"/>
                    <a:pt x="3547" y="13242"/>
                    <a:pt x="3574" y="13229"/>
                  </a:cubicBezTo>
                  <a:cubicBezTo>
                    <a:pt x="3864" y="13104"/>
                    <a:pt x="4162" y="12993"/>
                    <a:pt x="4453" y="12884"/>
                  </a:cubicBezTo>
                  <a:lnTo>
                    <a:pt x="17134" y="201"/>
                  </a:lnTo>
                  <a:lnTo>
                    <a:pt x="151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9" name="Google Shape;17689;p74"/>
            <p:cNvSpPr/>
            <p:nvPr/>
          </p:nvSpPr>
          <p:spPr>
            <a:xfrm>
              <a:off x="3596048" y="116351"/>
              <a:ext cx="288675" cy="303777"/>
            </a:xfrm>
            <a:custGeom>
              <a:avLst/>
              <a:gdLst/>
              <a:ahLst/>
              <a:cxnLst/>
              <a:rect l="l" t="t" r="r" b="b"/>
              <a:pathLst>
                <a:path w="3823" h="4023" extrusionOk="0">
                  <a:moveTo>
                    <a:pt x="1853" y="0"/>
                  </a:moveTo>
                  <a:lnTo>
                    <a:pt x="830" y="1024"/>
                  </a:lnTo>
                  <a:lnTo>
                    <a:pt x="1" y="4023"/>
                  </a:lnTo>
                  <a:lnTo>
                    <a:pt x="3822" y="201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0" name="Google Shape;17690;p74"/>
            <p:cNvSpPr/>
            <p:nvPr/>
          </p:nvSpPr>
          <p:spPr>
            <a:xfrm>
              <a:off x="3134147" y="158184"/>
              <a:ext cx="946291" cy="935191"/>
            </a:xfrm>
            <a:custGeom>
              <a:avLst/>
              <a:gdLst/>
              <a:ahLst/>
              <a:cxnLst/>
              <a:rect l="l" t="t" r="r" b="b"/>
              <a:pathLst>
                <a:path w="12532" h="12385" extrusionOk="0">
                  <a:moveTo>
                    <a:pt x="12393" y="0"/>
                  </a:moveTo>
                  <a:lnTo>
                    <a:pt x="0" y="12385"/>
                  </a:lnTo>
                  <a:cubicBezTo>
                    <a:pt x="954" y="12068"/>
                    <a:pt x="1929" y="11812"/>
                    <a:pt x="2918" y="11638"/>
                  </a:cubicBezTo>
                  <a:lnTo>
                    <a:pt x="12532" y="2026"/>
                  </a:lnTo>
                  <a:lnTo>
                    <a:pt x="12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1" name="Google Shape;17691;p74"/>
            <p:cNvSpPr/>
            <p:nvPr/>
          </p:nvSpPr>
          <p:spPr>
            <a:xfrm>
              <a:off x="4468729" y="618499"/>
              <a:ext cx="736902" cy="708737"/>
            </a:xfrm>
            <a:custGeom>
              <a:avLst/>
              <a:gdLst/>
              <a:ahLst/>
              <a:cxnLst/>
              <a:rect l="l" t="t" r="r" b="b"/>
              <a:pathLst>
                <a:path w="9759" h="9386" extrusionOk="0">
                  <a:moveTo>
                    <a:pt x="8501" y="0"/>
                  </a:moveTo>
                  <a:lnTo>
                    <a:pt x="0" y="8495"/>
                  </a:lnTo>
                  <a:cubicBezTo>
                    <a:pt x="144" y="8591"/>
                    <a:pt x="290" y="8680"/>
                    <a:pt x="435" y="8785"/>
                  </a:cubicBezTo>
                  <a:cubicBezTo>
                    <a:pt x="463" y="8798"/>
                    <a:pt x="489" y="8818"/>
                    <a:pt x="518" y="8840"/>
                  </a:cubicBezTo>
                  <a:cubicBezTo>
                    <a:pt x="629" y="8916"/>
                    <a:pt x="738" y="8992"/>
                    <a:pt x="843" y="9075"/>
                  </a:cubicBezTo>
                  <a:cubicBezTo>
                    <a:pt x="961" y="9158"/>
                    <a:pt x="1078" y="9233"/>
                    <a:pt x="1188" y="9316"/>
                  </a:cubicBezTo>
                  <a:cubicBezTo>
                    <a:pt x="1216" y="9337"/>
                    <a:pt x="1236" y="9357"/>
                    <a:pt x="1264" y="9379"/>
                  </a:cubicBezTo>
                  <a:cubicBezTo>
                    <a:pt x="1271" y="9379"/>
                    <a:pt x="1271" y="9385"/>
                    <a:pt x="1277" y="9385"/>
                  </a:cubicBezTo>
                  <a:lnTo>
                    <a:pt x="9759" y="906"/>
                  </a:lnTo>
                  <a:lnTo>
                    <a:pt x="85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2" name="Google Shape;17692;p74"/>
            <p:cNvSpPr/>
            <p:nvPr/>
          </p:nvSpPr>
          <p:spPr>
            <a:xfrm>
              <a:off x="4350176" y="539666"/>
              <a:ext cx="746341" cy="710927"/>
            </a:xfrm>
            <a:custGeom>
              <a:avLst/>
              <a:gdLst/>
              <a:ahLst/>
              <a:cxnLst/>
              <a:rect l="l" t="t" r="r" b="b"/>
              <a:pathLst>
                <a:path w="9884" h="9415" extrusionOk="0">
                  <a:moveTo>
                    <a:pt x="8627" y="1"/>
                  </a:moveTo>
                  <a:lnTo>
                    <a:pt x="1" y="8618"/>
                  </a:lnTo>
                  <a:cubicBezTo>
                    <a:pt x="470" y="8867"/>
                    <a:pt x="927" y="9131"/>
                    <a:pt x="1376" y="9414"/>
                  </a:cubicBezTo>
                  <a:lnTo>
                    <a:pt x="9884" y="905"/>
                  </a:lnTo>
                  <a:lnTo>
                    <a:pt x="86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3" name="Google Shape;17693;p74"/>
            <p:cNvSpPr/>
            <p:nvPr/>
          </p:nvSpPr>
          <p:spPr>
            <a:xfrm>
              <a:off x="2055925" y="3701238"/>
              <a:ext cx="622731" cy="697863"/>
            </a:xfrm>
            <a:custGeom>
              <a:avLst/>
              <a:gdLst/>
              <a:ahLst/>
              <a:cxnLst/>
              <a:rect l="l" t="t" r="r" b="b"/>
              <a:pathLst>
                <a:path w="8247" h="9242" extrusionOk="0">
                  <a:moveTo>
                    <a:pt x="7072" y="1"/>
                  </a:moveTo>
                  <a:lnTo>
                    <a:pt x="2081" y="4992"/>
                  </a:lnTo>
                  <a:lnTo>
                    <a:pt x="0" y="9242"/>
                  </a:lnTo>
                  <a:lnTo>
                    <a:pt x="8246" y="996"/>
                  </a:lnTo>
                  <a:cubicBezTo>
                    <a:pt x="7845" y="679"/>
                    <a:pt x="7452" y="347"/>
                    <a:pt x="7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4" name="Google Shape;17694;p74"/>
            <p:cNvSpPr/>
            <p:nvPr/>
          </p:nvSpPr>
          <p:spPr>
            <a:xfrm>
              <a:off x="4222789" y="465061"/>
              <a:ext cx="764690" cy="717647"/>
            </a:xfrm>
            <a:custGeom>
              <a:avLst/>
              <a:gdLst/>
              <a:ahLst/>
              <a:cxnLst/>
              <a:rect l="l" t="t" r="r" b="b"/>
              <a:pathLst>
                <a:path w="10127" h="9504" extrusionOk="0">
                  <a:moveTo>
                    <a:pt x="8938" y="0"/>
                  </a:moveTo>
                  <a:lnTo>
                    <a:pt x="3491" y="5356"/>
                  </a:lnTo>
                  <a:cubicBezTo>
                    <a:pt x="3484" y="5356"/>
                    <a:pt x="3478" y="5350"/>
                    <a:pt x="3471" y="5343"/>
                  </a:cubicBezTo>
                  <a:lnTo>
                    <a:pt x="1" y="8812"/>
                  </a:lnTo>
                  <a:cubicBezTo>
                    <a:pt x="499" y="9025"/>
                    <a:pt x="996" y="9254"/>
                    <a:pt x="1481" y="9503"/>
                  </a:cubicBezTo>
                  <a:lnTo>
                    <a:pt x="10126" y="856"/>
                  </a:lnTo>
                  <a:lnTo>
                    <a:pt x="89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5" name="Google Shape;17695;p74"/>
            <p:cNvSpPr/>
            <p:nvPr/>
          </p:nvSpPr>
          <p:spPr>
            <a:xfrm>
              <a:off x="3935243" y="758874"/>
              <a:ext cx="403979" cy="316311"/>
            </a:xfrm>
            <a:custGeom>
              <a:avLst/>
              <a:gdLst/>
              <a:ahLst/>
              <a:cxnLst/>
              <a:rect l="l" t="t" r="r" b="b"/>
              <a:pathLst>
                <a:path w="5350" h="4189" extrusionOk="0">
                  <a:moveTo>
                    <a:pt x="3761" y="1"/>
                  </a:moveTo>
                  <a:lnTo>
                    <a:pt x="0" y="3759"/>
                  </a:lnTo>
                  <a:cubicBezTo>
                    <a:pt x="588" y="3877"/>
                    <a:pt x="1168" y="4023"/>
                    <a:pt x="1736" y="4189"/>
                  </a:cubicBezTo>
                  <a:lnTo>
                    <a:pt x="5350" y="581"/>
                  </a:lnTo>
                  <a:cubicBezTo>
                    <a:pt x="5274" y="546"/>
                    <a:pt x="5199" y="518"/>
                    <a:pt x="5116" y="483"/>
                  </a:cubicBezTo>
                  <a:cubicBezTo>
                    <a:pt x="5025" y="448"/>
                    <a:pt x="4935" y="415"/>
                    <a:pt x="4846" y="380"/>
                  </a:cubicBezTo>
                  <a:cubicBezTo>
                    <a:pt x="4756" y="346"/>
                    <a:pt x="4667" y="311"/>
                    <a:pt x="4577" y="283"/>
                  </a:cubicBezTo>
                  <a:cubicBezTo>
                    <a:pt x="4424" y="221"/>
                    <a:pt x="4265" y="166"/>
                    <a:pt x="4113" y="117"/>
                  </a:cubicBezTo>
                  <a:cubicBezTo>
                    <a:pt x="4086" y="103"/>
                    <a:pt x="4058" y="97"/>
                    <a:pt x="4030" y="90"/>
                  </a:cubicBezTo>
                  <a:cubicBezTo>
                    <a:pt x="3940" y="55"/>
                    <a:pt x="3850" y="27"/>
                    <a:pt x="3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6" name="Google Shape;17696;p74"/>
            <p:cNvSpPr/>
            <p:nvPr/>
          </p:nvSpPr>
          <p:spPr>
            <a:xfrm>
              <a:off x="4085057" y="809467"/>
              <a:ext cx="383742" cy="314197"/>
            </a:xfrm>
            <a:custGeom>
              <a:avLst/>
              <a:gdLst/>
              <a:ahLst/>
              <a:cxnLst/>
              <a:rect l="l" t="t" r="r" b="b"/>
              <a:pathLst>
                <a:path w="5082" h="4161" extrusionOk="0">
                  <a:moveTo>
                    <a:pt x="3595" y="1"/>
                  </a:moveTo>
                  <a:lnTo>
                    <a:pt x="0" y="3594"/>
                  </a:lnTo>
                  <a:cubicBezTo>
                    <a:pt x="539" y="3760"/>
                    <a:pt x="1072" y="3954"/>
                    <a:pt x="1598" y="4161"/>
                  </a:cubicBezTo>
                  <a:lnTo>
                    <a:pt x="5081" y="678"/>
                  </a:lnTo>
                  <a:cubicBezTo>
                    <a:pt x="4617" y="450"/>
                    <a:pt x="4147" y="235"/>
                    <a:pt x="3671" y="36"/>
                  </a:cubicBezTo>
                  <a:cubicBezTo>
                    <a:pt x="3643" y="21"/>
                    <a:pt x="3615" y="14"/>
                    <a:pt x="3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7" name="Google Shape;17697;p74"/>
            <p:cNvSpPr/>
            <p:nvPr/>
          </p:nvSpPr>
          <p:spPr>
            <a:xfrm>
              <a:off x="3383635" y="333521"/>
              <a:ext cx="708737" cy="698392"/>
            </a:xfrm>
            <a:custGeom>
              <a:avLst/>
              <a:gdLst/>
              <a:ahLst/>
              <a:cxnLst/>
              <a:rect l="l" t="t" r="r" b="b"/>
              <a:pathLst>
                <a:path w="9386" h="9249" extrusionOk="0">
                  <a:moveTo>
                    <a:pt x="9248" y="0"/>
                  </a:moveTo>
                  <a:lnTo>
                    <a:pt x="0" y="9248"/>
                  </a:lnTo>
                  <a:cubicBezTo>
                    <a:pt x="795" y="9124"/>
                    <a:pt x="1604" y="9041"/>
                    <a:pt x="2412" y="9006"/>
                  </a:cubicBezTo>
                  <a:lnTo>
                    <a:pt x="9386" y="2032"/>
                  </a:lnTo>
                  <a:lnTo>
                    <a:pt x="9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8" name="Google Shape;17698;p74"/>
            <p:cNvSpPr/>
            <p:nvPr/>
          </p:nvSpPr>
          <p:spPr>
            <a:xfrm>
              <a:off x="3166088" y="4083777"/>
              <a:ext cx="706094" cy="695825"/>
            </a:xfrm>
            <a:custGeom>
              <a:avLst/>
              <a:gdLst/>
              <a:ahLst/>
              <a:cxnLst/>
              <a:rect l="l" t="t" r="r" b="b"/>
              <a:pathLst>
                <a:path w="9351" h="9215" extrusionOk="0">
                  <a:moveTo>
                    <a:pt x="9350" y="1"/>
                  </a:moveTo>
                  <a:lnTo>
                    <a:pt x="9350" y="1"/>
                  </a:lnTo>
                  <a:cubicBezTo>
                    <a:pt x="8556" y="125"/>
                    <a:pt x="7755" y="208"/>
                    <a:pt x="6945" y="236"/>
                  </a:cubicBezTo>
                  <a:lnTo>
                    <a:pt x="0" y="7183"/>
                  </a:lnTo>
                  <a:lnTo>
                    <a:pt x="138" y="9215"/>
                  </a:lnTo>
                  <a:lnTo>
                    <a:pt x="9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9" name="Google Shape;17699;p74"/>
            <p:cNvSpPr/>
            <p:nvPr/>
          </p:nvSpPr>
          <p:spPr>
            <a:xfrm>
              <a:off x="2269848" y="3931999"/>
              <a:ext cx="764161" cy="718100"/>
            </a:xfrm>
            <a:custGeom>
              <a:avLst/>
              <a:gdLst/>
              <a:ahLst/>
              <a:cxnLst/>
              <a:rect l="l" t="t" r="r" b="b"/>
              <a:pathLst>
                <a:path w="10120" h="9510" extrusionOk="0">
                  <a:moveTo>
                    <a:pt x="8641" y="0"/>
                  </a:moveTo>
                  <a:lnTo>
                    <a:pt x="1" y="8639"/>
                  </a:lnTo>
                  <a:lnTo>
                    <a:pt x="1203" y="9510"/>
                  </a:lnTo>
                  <a:lnTo>
                    <a:pt x="6651" y="4154"/>
                  </a:lnTo>
                  <a:lnTo>
                    <a:pt x="6657" y="4154"/>
                  </a:lnTo>
                  <a:lnTo>
                    <a:pt x="10119" y="683"/>
                  </a:lnTo>
                  <a:cubicBezTo>
                    <a:pt x="9621" y="476"/>
                    <a:pt x="9124" y="249"/>
                    <a:pt x="8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0" name="Google Shape;17700;p74"/>
            <p:cNvSpPr/>
            <p:nvPr/>
          </p:nvSpPr>
          <p:spPr>
            <a:xfrm>
              <a:off x="1580432" y="1031318"/>
              <a:ext cx="412964" cy="385252"/>
            </a:xfrm>
            <a:custGeom>
              <a:avLst/>
              <a:gdLst/>
              <a:ahLst/>
              <a:cxnLst/>
              <a:rect l="l" t="t" r="r" b="b"/>
              <a:pathLst>
                <a:path w="5469" h="5102" extrusionOk="0">
                  <a:moveTo>
                    <a:pt x="4010" y="0"/>
                  </a:moveTo>
                  <a:lnTo>
                    <a:pt x="1" y="4008"/>
                  </a:lnTo>
                  <a:lnTo>
                    <a:pt x="1079" y="5101"/>
                  </a:lnTo>
                  <a:lnTo>
                    <a:pt x="5468" y="712"/>
                  </a:lnTo>
                  <a:lnTo>
                    <a:pt x="40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1" name="Google Shape;17701;p74"/>
            <p:cNvSpPr/>
            <p:nvPr/>
          </p:nvSpPr>
          <p:spPr>
            <a:xfrm>
              <a:off x="5710734" y="2659638"/>
              <a:ext cx="360183" cy="360183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4769" y="0"/>
                  </a:moveTo>
                  <a:lnTo>
                    <a:pt x="0" y="4769"/>
                  </a:lnTo>
                  <a:lnTo>
                    <a:pt x="2323" y="4610"/>
                  </a:lnTo>
                  <a:lnTo>
                    <a:pt x="4521" y="2412"/>
                  </a:lnTo>
                  <a:lnTo>
                    <a:pt x="4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2" name="Google Shape;17702;p74"/>
            <p:cNvSpPr/>
            <p:nvPr/>
          </p:nvSpPr>
          <p:spPr>
            <a:xfrm>
              <a:off x="5509346" y="2578690"/>
              <a:ext cx="566325" cy="454646"/>
            </a:xfrm>
            <a:custGeom>
              <a:avLst/>
              <a:gdLst/>
              <a:ahLst/>
              <a:cxnLst/>
              <a:rect l="l" t="t" r="r" b="b"/>
              <a:pathLst>
                <a:path w="7500" h="6021" extrusionOk="0">
                  <a:moveTo>
                    <a:pt x="6020" y="1"/>
                  </a:moveTo>
                  <a:lnTo>
                    <a:pt x="0" y="6020"/>
                  </a:lnTo>
                  <a:lnTo>
                    <a:pt x="2322" y="5861"/>
                  </a:lnTo>
                  <a:lnTo>
                    <a:pt x="7471" y="719"/>
                  </a:lnTo>
                  <a:lnTo>
                    <a:pt x="7499" y="415"/>
                  </a:lnTo>
                  <a:lnTo>
                    <a:pt x="60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3" name="Google Shape;17703;p74"/>
            <p:cNvSpPr/>
            <p:nvPr/>
          </p:nvSpPr>
          <p:spPr>
            <a:xfrm>
              <a:off x="3055313" y="4075999"/>
              <a:ext cx="429048" cy="351801"/>
            </a:xfrm>
            <a:custGeom>
              <a:avLst/>
              <a:gdLst/>
              <a:ahLst/>
              <a:cxnLst/>
              <a:rect l="l" t="t" r="r" b="b"/>
              <a:pathLst>
                <a:path w="5682" h="4659" extrusionOk="0">
                  <a:moveTo>
                    <a:pt x="3781" y="1"/>
                  </a:moveTo>
                  <a:lnTo>
                    <a:pt x="1" y="3781"/>
                  </a:lnTo>
                  <a:cubicBezTo>
                    <a:pt x="415" y="3912"/>
                    <a:pt x="837" y="4036"/>
                    <a:pt x="1260" y="4148"/>
                  </a:cubicBezTo>
                  <a:lnTo>
                    <a:pt x="1293" y="4658"/>
                  </a:lnTo>
                  <a:lnTo>
                    <a:pt x="5682" y="269"/>
                  </a:lnTo>
                  <a:cubicBezTo>
                    <a:pt x="5627" y="263"/>
                    <a:pt x="5572" y="256"/>
                    <a:pt x="5516" y="249"/>
                  </a:cubicBezTo>
                  <a:cubicBezTo>
                    <a:pt x="5385" y="236"/>
                    <a:pt x="5254" y="228"/>
                    <a:pt x="5130" y="208"/>
                  </a:cubicBezTo>
                  <a:cubicBezTo>
                    <a:pt x="5095" y="208"/>
                    <a:pt x="5060" y="201"/>
                    <a:pt x="5025" y="201"/>
                  </a:cubicBezTo>
                  <a:cubicBezTo>
                    <a:pt x="4610" y="145"/>
                    <a:pt x="4196" y="77"/>
                    <a:pt x="3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4" name="Google Shape;17704;p74"/>
            <p:cNvSpPr/>
            <p:nvPr/>
          </p:nvSpPr>
          <p:spPr>
            <a:xfrm>
              <a:off x="2538667" y="390380"/>
              <a:ext cx="426405" cy="490664"/>
            </a:xfrm>
            <a:custGeom>
              <a:avLst/>
              <a:gdLst/>
              <a:ahLst/>
              <a:cxnLst/>
              <a:rect l="l" t="t" r="r" b="b"/>
              <a:pathLst>
                <a:path w="5647" h="6498" extrusionOk="0">
                  <a:moveTo>
                    <a:pt x="4776" y="1"/>
                  </a:moveTo>
                  <a:lnTo>
                    <a:pt x="0" y="4769"/>
                  </a:lnTo>
                  <a:lnTo>
                    <a:pt x="450" y="6498"/>
                  </a:lnTo>
                  <a:lnTo>
                    <a:pt x="5647" y="1299"/>
                  </a:lnTo>
                  <a:lnTo>
                    <a:pt x="47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5" name="Google Shape;17705;p74"/>
            <p:cNvSpPr/>
            <p:nvPr/>
          </p:nvSpPr>
          <p:spPr>
            <a:xfrm>
              <a:off x="2917581" y="4039452"/>
              <a:ext cx="403450" cy="316311"/>
            </a:xfrm>
            <a:custGeom>
              <a:avLst/>
              <a:gdLst/>
              <a:ahLst/>
              <a:cxnLst/>
              <a:rect l="l" t="t" r="r" b="b"/>
              <a:pathLst>
                <a:path w="5343" h="4189" extrusionOk="0">
                  <a:moveTo>
                    <a:pt x="3608" y="0"/>
                  </a:moveTo>
                  <a:lnTo>
                    <a:pt x="0" y="3608"/>
                  </a:lnTo>
                  <a:cubicBezTo>
                    <a:pt x="83" y="3643"/>
                    <a:pt x="173" y="3678"/>
                    <a:pt x="256" y="3713"/>
                  </a:cubicBezTo>
                  <a:cubicBezTo>
                    <a:pt x="347" y="3747"/>
                    <a:pt x="436" y="3781"/>
                    <a:pt x="526" y="3815"/>
                  </a:cubicBezTo>
                  <a:cubicBezTo>
                    <a:pt x="615" y="3850"/>
                    <a:pt x="705" y="3885"/>
                    <a:pt x="795" y="3913"/>
                  </a:cubicBezTo>
                  <a:cubicBezTo>
                    <a:pt x="954" y="3975"/>
                    <a:pt x="1106" y="4023"/>
                    <a:pt x="1259" y="4079"/>
                  </a:cubicBezTo>
                  <a:cubicBezTo>
                    <a:pt x="1286" y="4092"/>
                    <a:pt x="1314" y="4099"/>
                    <a:pt x="1349" y="4106"/>
                  </a:cubicBezTo>
                  <a:cubicBezTo>
                    <a:pt x="1425" y="4134"/>
                    <a:pt x="1508" y="4162"/>
                    <a:pt x="1583" y="4189"/>
                  </a:cubicBezTo>
                  <a:lnTo>
                    <a:pt x="5343" y="430"/>
                  </a:lnTo>
                  <a:cubicBezTo>
                    <a:pt x="4762" y="312"/>
                    <a:pt x="4182" y="166"/>
                    <a:pt x="3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6" name="Google Shape;17706;p74"/>
            <p:cNvSpPr/>
            <p:nvPr/>
          </p:nvSpPr>
          <p:spPr>
            <a:xfrm>
              <a:off x="2788155" y="3990445"/>
              <a:ext cx="383591" cy="314197"/>
            </a:xfrm>
            <a:custGeom>
              <a:avLst/>
              <a:gdLst/>
              <a:ahLst/>
              <a:cxnLst/>
              <a:rect l="l" t="t" r="r" b="b"/>
              <a:pathLst>
                <a:path w="5080" h="4161" extrusionOk="0">
                  <a:moveTo>
                    <a:pt x="3484" y="1"/>
                  </a:moveTo>
                  <a:lnTo>
                    <a:pt x="1" y="3484"/>
                  </a:lnTo>
                  <a:cubicBezTo>
                    <a:pt x="470" y="3718"/>
                    <a:pt x="948" y="3940"/>
                    <a:pt x="1430" y="4139"/>
                  </a:cubicBezTo>
                  <a:cubicBezTo>
                    <a:pt x="1452" y="4148"/>
                    <a:pt x="1472" y="4154"/>
                    <a:pt x="1487" y="4161"/>
                  </a:cubicBezTo>
                  <a:lnTo>
                    <a:pt x="5080" y="573"/>
                  </a:lnTo>
                  <a:cubicBezTo>
                    <a:pt x="4541" y="407"/>
                    <a:pt x="4010" y="215"/>
                    <a:pt x="3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7" name="Google Shape;17707;p74"/>
            <p:cNvSpPr/>
            <p:nvPr/>
          </p:nvSpPr>
          <p:spPr>
            <a:xfrm>
              <a:off x="3542284" y="4951172"/>
              <a:ext cx="49082" cy="52781"/>
            </a:xfrm>
            <a:custGeom>
              <a:avLst/>
              <a:gdLst/>
              <a:ahLst/>
              <a:cxnLst/>
              <a:rect l="l" t="t" r="r" b="b"/>
              <a:pathLst>
                <a:path w="650" h="699" extrusionOk="0">
                  <a:moveTo>
                    <a:pt x="650" y="0"/>
                  </a:moveTo>
                  <a:lnTo>
                    <a:pt x="1" y="651"/>
                  </a:lnTo>
                  <a:lnTo>
                    <a:pt x="457" y="699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8" name="Google Shape;17708;p74"/>
            <p:cNvSpPr/>
            <p:nvPr/>
          </p:nvSpPr>
          <p:spPr>
            <a:xfrm>
              <a:off x="2500081" y="278171"/>
              <a:ext cx="389330" cy="453589"/>
            </a:xfrm>
            <a:custGeom>
              <a:avLst/>
              <a:gdLst/>
              <a:ahLst/>
              <a:cxnLst/>
              <a:rect l="l" t="t" r="r" b="b"/>
              <a:pathLst>
                <a:path w="5156" h="6007" extrusionOk="0">
                  <a:moveTo>
                    <a:pt x="4285" y="0"/>
                  </a:moveTo>
                  <a:lnTo>
                    <a:pt x="0" y="4285"/>
                  </a:lnTo>
                  <a:lnTo>
                    <a:pt x="450" y="6007"/>
                  </a:lnTo>
                  <a:lnTo>
                    <a:pt x="5156" y="1299"/>
                  </a:lnTo>
                  <a:lnTo>
                    <a:pt x="4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9" name="Google Shape;17709;p74"/>
            <p:cNvSpPr/>
            <p:nvPr/>
          </p:nvSpPr>
          <p:spPr>
            <a:xfrm>
              <a:off x="2461495" y="252573"/>
              <a:ext cx="352783" cy="330432"/>
            </a:xfrm>
            <a:custGeom>
              <a:avLst/>
              <a:gdLst/>
              <a:ahLst/>
              <a:cxnLst/>
              <a:rect l="l" t="t" r="r" b="b"/>
              <a:pathLst>
                <a:path w="4672" h="4376" extrusionOk="0">
                  <a:moveTo>
                    <a:pt x="4575" y="1"/>
                  </a:moveTo>
                  <a:lnTo>
                    <a:pt x="1079" y="1577"/>
                  </a:lnTo>
                  <a:lnTo>
                    <a:pt x="1" y="2648"/>
                  </a:lnTo>
                  <a:lnTo>
                    <a:pt x="448" y="4375"/>
                  </a:lnTo>
                  <a:lnTo>
                    <a:pt x="4672" y="153"/>
                  </a:lnTo>
                  <a:lnTo>
                    <a:pt x="45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0" name="Google Shape;17710;p74"/>
            <p:cNvSpPr/>
            <p:nvPr/>
          </p:nvSpPr>
          <p:spPr>
            <a:xfrm>
              <a:off x="3927994" y="2537990"/>
              <a:ext cx="2017099" cy="1888807"/>
            </a:xfrm>
            <a:custGeom>
              <a:avLst/>
              <a:gdLst/>
              <a:ahLst/>
              <a:cxnLst/>
              <a:rect l="l" t="t" r="r" b="b"/>
              <a:pathLst>
                <a:path w="26713" h="25014" extrusionOk="0">
                  <a:moveTo>
                    <a:pt x="25013" y="1"/>
                  </a:moveTo>
                  <a:lnTo>
                    <a:pt x="12234" y="12786"/>
                  </a:lnTo>
                  <a:cubicBezTo>
                    <a:pt x="11175" y="14148"/>
                    <a:pt x="9953" y="15371"/>
                    <a:pt x="8598" y="16422"/>
                  </a:cubicBezTo>
                  <a:lnTo>
                    <a:pt x="0" y="25013"/>
                  </a:lnTo>
                  <a:cubicBezTo>
                    <a:pt x="20" y="25013"/>
                    <a:pt x="42" y="25007"/>
                    <a:pt x="55" y="25007"/>
                  </a:cubicBezTo>
                  <a:cubicBezTo>
                    <a:pt x="153" y="24992"/>
                    <a:pt x="249" y="24978"/>
                    <a:pt x="339" y="24958"/>
                  </a:cubicBezTo>
                  <a:cubicBezTo>
                    <a:pt x="505" y="24930"/>
                    <a:pt x="664" y="24902"/>
                    <a:pt x="830" y="24867"/>
                  </a:cubicBezTo>
                  <a:cubicBezTo>
                    <a:pt x="850" y="24867"/>
                    <a:pt x="871" y="24861"/>
                    <a:pt x="899" y="24854"/>
                  </a:cubicBezTo>
                  <a:lnTo>
                    <a:pt x="913" y="24854"/>
                  </a:lnTo>
                  <a:cubicBezTo>
                    <a:pt x="1506" y="24736"/>
                    <a:pt x="2094" y="24599"/>
                    <a:pt x="2674" y="24439"/>
                  </a:cubicBezTo>
                  <a:lnTo>
                    <a:pt x="2702" y="24481"/>
                  </a:lnTo>
                  <a:lnTo>
                    <a:pt x="20196" y="6987"/>
                  </a:lnTo>
                  <a:cubicBezTo>
                    <a:pt x="20231" y="6863"/>
                    <a:pt x="20265" y="6732"/>
                    <a:pt x="20299" y="6608"/>
                  </a:cubicBezTo>
                  <a:lnTo>
                    <a:pt x="20604" y="6588"/>
                  </a:lnTo>
                  <a:lnTo>
                    <a:pt x="26713" y="470"/>
                  </a:lnTo>
                  <a:lnTo>
                    <a:pt x="250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1" name="Google Shape;17711;p74"/>
            <p:cNvSpPr/>
            <p:nvPr/>
          </p:nvSpPr>
          <p:spPr>
            <a:xfrm>
              <a:off x="3154535" y="4098426"/>
              <a:ext cx="511505" cy="505237"/>
            </a:xfrm>
            <a:custGeom>
              <a:avLst/>
              <a:gdLst/>
              <a:ahLst/>
              <a:cxnLst/>
              <a:rect l="l" t="t" r="r" b="b"/>
              <a:pathLst>
                <a:path w="6774" h="6691" extrusionOk="0">
                  <a:moveTo>
                    <a:pt x="4658" y="1"/>
                  </a:moveTo>
                  <a:lnTo>
                    <a:pt x="0" y="4658"/>
                  </a:lnTo>
                  <a:lnTo>
                    <a:pt x="131" y="6690"/>
                  </a:lnTo>
                  <a:lnTo>
                    <a:pt x="6773" y="55"/>
                  </a:lnTo>
                  <a:lnTo>
                    <a:pt x="6773" y="55"/>
                  </a:lnTo>
                  <a:cubicBezTo>
                    <a:pt x="6605" y="59"/>
                    <a:pt x="6436" y="61"/>
                    <a:pt x="6268" y="61"/>
                  </a:cubicBezTo>
                  <a:cubicBezTo>
                    <a:pt x="5755" y="61"/>
                    <a:pt x="5244" y="43"/>
                    <a:pt x="4735" y="7"/>
                  </a:cubicBezTo>
                  <a:cubicBezTo>
                    <a:pt x="4706" y="1"/>
                    <a:pt x="4686" y="1"/>
                    <a:pt x="46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2" name="Google Shape;17712;p74"/>
            <p:cNvSpPr/>
            <p:nvPr/>
          </p:nvSpPr>
          <p:spPr>
            <a:xfrm>
              <a:off x="1136350" y="86675"/>
              <a:ext cx="4941903" cy="4941752"/>
            </a:xfrm>
            <a:custGeom>
              <a:avLst/>
              <a:gdLst/>
              <a:ahLst/>
              <a:cxnLst/>
              <a:rect l="l" t="t" r="r" b="b"/>
              <a:pathLst>
                <a:path w="65447" h="65445" extrusionOk="0">
                  <a:moveTo>
                    <a:pt x="32761" y="12552"/>
                  </a:moveTo>
                  <a:cubicBezTo>
                    <a:pt x="33258" y="12552"/>
                    <a:pt x="33764" y="12572"/>
                    <a:pt x="34262" y="12607"/>
                  </a:cubicBezTo>
                  <a:lnTo>
                    <a:pt x="34358" y="12620"/>
                  </a:lnTo>
                  <a:cubicBezTo>
                    <a:pt x="34448" y="12627"/>
                    <a:pt x="34544" y="12635"/>
                    <a:pt x="34642" y="12648"/>
                  </a:cubicBezTo>
                  <a:lnTo>
                    <a:pt x="34862" y="12668"/>
                  </a:lnTo>
                  <a:cubicBezTo>
                    <a:pt x="34967" y="12676"/>
                    <a:pt x="35063" y="12690"/>
                    <a:pt x="35166" y="12696"/>
                  </a:cubicBezTo>
                  <a:lnTo>
                    <a:pt x="35257" y="12709"/>
                  </a:lnTo>
                  <a:cubicBezTo>
                    <a:pt x="38415" y="13118"/>
                    <a:pt x="41477" y="14279"/>
                    <a:pt x="44110" y="16068"/>
                  </a:cubicBezTo>
                  <a:lnTo>
                    <a:pt x="44186" y="16125"/>
                  </a:lnTo>
                  <a:cubicBezTo>
                    <a:pt x="44269" y="16180"/>
                    <a:pt x="44345" y="16234"/>
                    <a:pt x="44422" y="16291"/>
                  </a:cubicBezTo>
                  <a:lnTo>
                    <a:pt x="44601" y="16422"/>
                  </a:lnTo>
                  <a:cubicBezTo>
                    <a:pt x="44684" y="16483"/>
                    <a:pt x="44767" y="16540"/>
                    <a:pt x="44850" y="16601"/>
                  </a:cubicBezTo>
                  <a:lnTo>
                    <a:pt x="44926" y="16664"/>
                  </a:lnTo>
                  <a:cubicBezTo>
                    <a:pt x="47456" y="18591"/>
                    <a:pt x="49529" y="21128"/>
                    <a:pt x="50911" y="23997"/>
                  </a:cubicBezTo>
                  <a:lnTo>
                    <a:pt x="50952" y="24080"/>
                  </a:lnTo>
                  <a:cubicBezTo>
                    <a:pt x="50987" y="24163"/>
                    <a:pt x="51029" y="24246"/>
                    <a:pt x="51063" y="24329"/>
                  </a:cubicBezTo>
                  <a:lnTo>
                    <a:pt x="51153" y="24528"/>
                  </a:lnTo>
                  <a:cubicBezTo>
                    <a:pt x="51194" y="24626"/>
                    <a:pt x="51243" y="24729"/>
                    <a:pt x="51284" y="24827"/>
                  </a:cubicBezTo>
                  <a:lnTo>
                    <a:pt x="51319" y="24916"/>
                  </a:lnTo>
                  <a:cubicBezTo>
                    <a:pt x="52550" y="27846"/>
                    <a:pt x="53074" y="31080"/>
                    <a:pt x="52840" y="34254"/>
                  </a:cubicBezTo>
                  <a:lnTo>
                    <a:pt x="52825" y="34356"/>
                  </a:lnTo>
                  <a:cubicBezTo>
                    <a:pt x="52818" y="34448"/>
                    <a:pt x="52812" y="34537"/>
                    <a:pt x="52805" y="34633"/>
                  </a:cubicBezTo>
                  <a:lnTo>
                    <a:pt x="52777" y="34847"/>
                  </a:lnTo>
                  <a:cubicBezTo>
                    <a:pt x="52770" y="34952"/>
                    <a:pt x="52757" y="35055"/>
                    <a:pt x="52749" y="35159"/>
                  </a:cubicBezTo>
                  <a:lnTo>
                    <a:pt x="52735" y="35262"/>
                  </a:lnTo>
                  <a:cubicBezTo>
                    <a:pt x="52327" y="38414"/>
                    <a:pt x="51166" y="41476"/>
                    <a:pt x="49376" y="44102"/>
                  </a:cubicBezTo>
                  <a:lnTo>
                    <a:pt x="49322" y="44185"/>
                  </a:lnTo>
                  <a:cubicBezTo>
                    <a:pt x="49259" y="44276"/>
                    <a:pt x="49197" y="44365"/>
                    <a:pt x="49134" y="44448"/>
                  </a:cubicBezTo>
                  <a:lnTo>
                    <a:pt x="49003" y="44627"/>
                  </a:lnTo>
                  <a:cubicBezTo>
                    <a:pt x="48948" y="44704"/>
                    <a:pt x="48900" y="44773"/>
                    <a:pt x="48844" y="44841"/>
                  </a:cubicBezTo>
                  <a:lnTo>
                    <a:pt x="48789" y="44924"/>
                  </a:lnTo>
                  <a:cubicBezTo>
                    <a:pt x="46853" y="47454"/>
                    <a:pt x="44317" y="49521"/>
                    <a:pt x="41449" y="50911"/>
                  </a:cubicBezTo>
                  <a:lnTo>
                    <a:pt x="41428" y="50917"/>
                  </a:lnTo>
                  <a:cubicBezTo>
                    <a:pt x="41408" y="50931"/>
                    <a:pt x="41386" y="50937"/>
                    <a:pt x="41366" y="50952"/>
                  </a:cubicBezTo>
                  <a:cubicBezTo>
                    <a:pt x="41270" y="50994"/>
                    <a:pt x="41172" y="51035"/>
                    <a:pt x="41076" y="51083"/>
                  </a:cubicBezTo>
                  <a:lnTo>
                    <a:pt x="40875" y="51173"/>
                  </a:lnTo>
                  <a:cubicBezTo>
                    <a:pt x="40792" y="51208"/>
                    <a:pt x="40709" y="51249"/>
                    <a:pt x="40626" y="51284"/>
                  </a:cubicBezTo>
                  <a:lnTo>
                    <a:pt x="40537" y="51317"/>
                  </a:lnTo>
                  <a:cubicBezTo>
                    <a:pt x="38065" y="52353"/>
                    <a:pt x="35384" y="52889"/>
                    <a:pt x="32706" y="52889"/>
                  </a:cubicBezTo>
                  <a:cubicBezTo>
                    <a:pt x="32201" y="52889"/>
                    <a:pt x="31696" y="52870"/>
                    <a:pt x="31193" y="52832"/>
                  </a:cubicBezTo>
                  <a:lnTo>
                    <a:pt x="31158" y="52832"/>
                  </a:lnTo>
                  <a:cubicBezTo>
                    <a:pt x="31137" y="52832"/>
                    <a:pt x="31117" y="52832"/>
                    <a:pt x="31095" y="52825"/>
                  </a:cubicBezTo>
                  <a:cubicBezTo>
                    <a:pt x="30986" y="52818"/>
                    <a:pt x="30881" y="52803"/>
                    <a:pt x="30778" y="52797"/>
                  </a:cubicBezTo>
                  <a:lnTo>
                    <a:pt x="30549" y="52777"/>
                  </a:lnTo>
                  <a:cubicBezTo>
                    <a:pt x="30467" y="52762"/>
                    <a:pt x="30377" y="52755"/>
                    <a:pt x="30287" y="52749"/>
                  </a:cubicBezTo>
                  <a:lnTo>
                    <a:pt x="30190" y="52735"/>
                  </a:lnTo>
                  <a:cubicBezTo>
                    <a:pt x="27031" y="52327"/>
                    <a:pt x="23969" y="51166"/>
                    <a:pt x="21343" y="49376"/>
                  </a:cubicBezTo>
                  <a:lnTo>
                    <a:pt x="21260" y="49320"/>
                  </a:lnTo>
                  <a:cubicBezTo>
                    <a:pt x="21171" y="49259"/>
                    <a:pt x="21088" y="49196"/>
                    <a:pt x="21005" y="49134"/>
                  </a:cubicBezTo>
                  <a:lnTo>
                    <a:pt x="20826" y="49003"/>
                  </a:lnTo>
                  <a:cubicBezTo>
                    <a:pt x="20750" y="48953"/>
                    <a:pt x="20673" y="48899"/>
                    <a:pt x="20604" y="48844"/>
                  </a:cubicBezTo>
                  <a:lnTo>
                    <a:pt x="20521" y="48781"/>
                  </a:lnTo>
                  <a:cubicBezTo>
                    <a:pt x="17991" y="46853"/>
                    <a:pt x="15924" y="44317"/>
                    <a:pt x="14542" y="41448"/>
                  </a:cubicBezTo>
                  <a:lnTo>
                    <a:pt x="14501" y="41365"/>
                  </a:lnTo>
                  <a:cubicBezTo>
                    <a:pt x="14453" y="41262"/>
                    <a:pt x="14405" y="41166"/>
                    <a:pt x="14363" y="41061"/>
                  </a:cubicBezTo>
                  <a:lnTo>
                    <a:pt x="14274" y="40867"/>
                  </a:lnTo>
                  <a:cubicBezTo>
                    <a:pt x="14239" y="40784"/>
                    <a:pt x="14197" y="40701"/>
                    <a:pt x="14163" y="40626"/>
                  </a:cubicBezTo>
                  <a:lnTo>
                    <a:pt x="14128" y="40535"/>
                  </a:lnTo>
                  <a:cubicBezTo>
                    <a:pt x="12897" y="37591"/>
                    <a:pt x="12373" y="34365"/>
                    <a:pt x="12615" y="31185"/>
                  </a:cubicBezTo>
                  <a:lnTo>
                    <a:pt x="12622" y="31095"/>
                  </a:lnTo>
                  <a:cubicBezTo>
                    <a:pt x="12628" y="30984"/>
                    <a:pt x="12642" y="30873"/>
                    <a:pt x="12648" y="30763"/>
                  </a:cubicBezTo>
                  <a:lnTo>
                    <a:pt x="12670" y="30556"/>
                  </a:lnTo>
                  <a:cubicBezTo>
                    <a:pt x="12683" y="30467"/>
                    <a:pt x="12690" y="30369"/>
                    <a:pt x="12705" y="30279"/>
                  </a:cubicBezTo>
                  <a:lnTo>
                    <a:pt x="12711" y="30190"/>
                  </a:lnTo>
                  <a:cubicBezTo>
                    <a:pt x="13119" y="27031"/>
                    <a:pt x="14280" y="23969"/>
                    <a:pt x="16077" y="21335"/>
                  </a:cubicBezTo>
                  <a:lnTo>
                    <a:pt x="16125" y="21260"/>
                  </a:lnTo>
                  <a:cubicBezTo>
                    <a:pt x="16181" y="21184"/>
                    <a:pt x="16236" y="21108"/>
                    <a:pt x="16291" y="21031"/>
                  </a:cubicBezTo>
                  <a:lnTo>
                    <a:pt x="16409" y="20866"/>
                  </a:lnTo>
                  <a:cubicBezTo>
                    <a:pt x="16472" y="20776"/>
                    <a:pt x="16540" y="20686"/>
                    <a:pt x="16603" y="20597"/>
                  </a:cubicBezTo>
                  <a:lnTo>
                    <a:pt x="16664" y="20521"/>
                  </a:lnTo>
                  <a:cubicBezTo>
                    <a:pt x="18593" y="17991"/>
                    <a:pt x="21129" y="15918"/>
                    <a:pt x="23997" y="14534"/>
                  </a:cubicBezTo>
                  <a:lnTo>
                    <a:pt x="24026" y="14527"/>
                  </a:lnTo>
                  <a:cubicBezTo>
                    <a:pt x="24045" y="14514"/>
                    <a:pt x="24067" y="14508"/>
                    <a:pt x="24080" y="14493"/>
                  </a:cubicBezTo>
                  <a:cubicBezTo>
                    <a:pt x="24170" y="14459"/>
                    <a:pt x="24253" y="14418"/>
                    <a:pt x="24342" y="14377"/>
                  </a:cubicBezTo>
                  <a:lnTo>
                    <a:pt x="24543" y="14285"/>
                  </a:lnTo>
                  <a:cubicBezTo>
                    <a:pt x="24633" y="14244"/>
                    <a:pt x="24731" y="14202"/>
                    <a:pt x="24827" y="14161"/>
                  </a:cubicBezTo>
                  <a:lnTo>
                    <a:pt x="24916" y="14128"/>
                  </a:lnTo>
                  <a:cubicBezTo>
                    <a:pt x="27391" y="13091"/>
                    <a:pt x="30080" y="12552"/>
                    <a:pt x="32761" y="12552"/>
                  </a:cubicBezTo>
                  <a:close/>
                  <a:moveTo>
                    <a:pt x="32772" y="11956"/>
                  </a:moveTo>
                  <a:cubicBezTo>
                    <a:pt x="30005" y="11956"/>
                    <a:pt x="27238" y="12507"/>
                    <a:pt x="24682" y="13574"/>
                  </a:cubicBezTo>
                  <a:lnTo>
                    <a:pt x="24654" y="13589"/>
                  </a:lnTo>
                  <a:cubicBezTo>
                    <a:pt x="24633" y="13595"/>
                    <a:pt x="24613" y="13602"/>
                    <a:pt x="24591" y="13609"/>
                  </a:cubicBezTo>
                  <a:cubicBezTo>
                    <a:pt x="24488" y="13657"/>
                    <a:pt x="24392" y="13698"/>
                    <a:pt x="24294" y="13746"/>
                  </a:cubicBezTo>
                  <a:lnTo>
                    <a:pt x="24094" y="13829"/>
                  </a:lnTo>
                  <a:cubicBezTo>
                    <a:pt x="24004" y="13871"/>
                    <a:pt x="23914" y="13912"/>
                    <a:pt x="23832" y="13954"/>
                  </a:cubicBezTo>
                  <a:cubicBezTo>
                    <a:pt x="23803" y="13968"/>
                    <a:pt x="23783" y="13975"/>
                    <a:pt x="23762" y="13988"/>
                  </a:cubicBezTo>
                  <a:lnTo>
                    <a:pt x="23742" y="13995"/>
                  </a:lnTo>
                  <a:cubicBezTo>
                    <a:pt x="20784" y="15420"/>
                    <a:pt x="18172" y="17548"/>
                    <a:pt x="16188" y="20161"/>
                  </a:cubicBezTo>
                  <a:lnTo>
                    <a:pt x="16125" y="20237"/>
                  </a:lnTo>
                  <a:cubicBezTo>
                    <a:pt x="16057" y="20333"/>
                    <a:pt x="15987" y="20423"/>
                    <a:pt x="15924" y="20514"/>
                  </a:cubicBezTo>
                  <a:lnTo>
                    <a:pt x="15808" y="20680"/>
                  </a:lnTo>
                  <a:cubicBezTo>
                    <a:pt x="15745" y="20763"/>
                    <a:pt x="15690" y="20837"/>
                    <a:pt x="15634" y="20914"/>
                  </a:cubicBezTo>
                  <a:lnTo>
                    <a:pt x="15579" y="20997"/>
                  </a:lnTo>
                  <a:cubicBezTo>
                    <a:pt x="13735" y="23707"/>
                    <a:pt x="12539" y="26865"/>
                    <a:pt x="12117" y="30113"/>
                  </a:cubicBezTo>
                  <a:lnTo>
                    <a:pt x="12109" y="30209"/>
                  </a:lnTo>
                  <a:cubicBezTo>
                    <a:pt x="12096" y="30307"/>
                    <a:pt x="12089" y="30404"/>
                    <a:pt x="12076" y="30500"/>
                  </a:cubicBezTo>
                  <a:lnTo>
                    <a:pt x="12054" y="30700"/>
                  </a:lnTo>
                  <a:cubicBezTo>
                    <a:pt x="12048" y="30812"/>
                    <a:pt x="12034" y="30929"/>
                    <a:pt x="12019" y="31047"/>
                  </a:cubicBezTo>
                  <a:lnTo>
                    <a:pt x="12013" y="31143"/>
                  </a:lnTo>
                  <a:cubicBezTo>
                    <a:pt x="11771" y="34413"/>
                    <a:pt x="12310" y="37737"/>
                    <a:pt x="13575" y="40764"/>
                  </a:cubicBezTo>
                  <a:lnTo>
                    <a:pt x="13617" y="40860"/>
                  </a:lnTo>
                  <a:cubicBezTo>
                    <a:pt x="13652" y="40943"/>
                    <a:pt x="13693" y="41026"/>
                    <a:pt x="13726" y="41116"/>
                  </a:cubicBezTo>
                  <a:lnTo>
                    <a:pt x="13818" y="41303"/>
                  </a:lnTo>
                  <a:cubicBezTo>
                    <a:pt x="13859" y="41406"/>
                    <a:pt x="13907" y="41511"/>
                    <a:pt x="13955" y="41622"/>
                  </a:cubicBezTo>
                  <a:lnTo>
                    <a:pt x="14003" y="41711"/>
                  </a:lnTo>
                  <a:cubicBezTo>
                    <a:pt x="15427" y="44662"/>
                    <a:pt x="17556" y="47275"/>
                    <a:pt x="20162" y="49259"/>
                  </a:cubicBezTo>
                  <a:lnTo>
                    <a:pt x="20245" y="49320"/>
                  </a:lnTo>
                  <a:cubicBezTo>
                    <a:pt x="20320" y="49383"/>
                    <a:pt x="20396" y="49438"/>
                    <a:pt x="20479" y="49493"/>
                  </a:cubicBezTo>
                  <a:lnTo>
                    <a:pt x="20652" y="49617"/>
                  </a:lnTo>
                  <a:cubicBezTo>
                    <a:pt x="20735" y="49680"/>
                    <a:pt x="20826" y="49750"/>
                    <a:pt x="20922" y="49811"/>
                  </a:cubicBezTo>
                  <a:lnTo>
                    <a:pt x="21005" y="49866"/>
                  </a:lnTo>
                  <a:cubicBezTo>
                    <a:pt x="23714" y="51712"/>
                    <a:pt x="26859" y="52908"/>
                    <a:pt x="30115" y="53329"/>
                  </a:cubicBezTo>
                  <a:lnTo>
                    <a:pt x="30218" y="53336"/>
                  </a:lnTo>
                  <a:cubicBezTo>
                    <a:pt x="30307" y="53349"/>
                    <a:pt x="30405" y="53357"/>
                    <a:pt x="30495" y="53371"/>
                  </a:cubicBezTo>
                  <a:lnTo>
                    <a:pt x="30709" y="53391"/>
                  </a:lnTo>
                  <a:cubicBezTo>
                    <a:pt x="30820" y="53406"/>
                    <a:pt x="30929" y="53412"/>
                    <a:pt x="31047" y="53425"/>
                  </a:cubicBezTo>
                  <a:lnTo>
                    <a:pt x="31110" y="53425"/>
                  </a:lnTo>
                  <a:lnTo>
                    <a:pt x="31143" y="53432"/>
                  </a:lnTo>
                  <a:cubicBezTo>
                    <a:pt x="31656" y="53467"/>
                    <a:pt x="32173" y="53489"/>
                    <a:pt x="32686" y="53489"/>
                  </a:cubicBezTo>
                  <a:cubicBezTo>
                    <a:pt x="35449" y="53489"/>
                    <a:pt x="38215" y="52935"/>
                    <a:pt x="40764" y="51871"/>
                  </a:cubicBezTo>
                  <a:lnTo>
                    <a:pt x="40862" y="51830"/>
                  </a:lnTo>
                  <a:cubicBezTo>
                    <a:pt x="40952" y="51795"/>
                    <a:pt x="41035" y="51753"/>
                    <a:pt x="41124" y="51712"/>
                  </a:cubicBezTo>
                  <a:lnTo>
                    <a:pt x="41318" y="51629"/>
                  </a:lnTo>
                  <a:cubicBezTo>
                    <a:pt x="41414" y="51581"/>
                    <a:pt x="41519" y="51539"/>
                    <a:pt x="41622" y="51491"/>
                  </a:cubicBezTo>
                  <a:cubicBezTo>
                    <a:pt x="41643" y="51476"/>
                    <a:pt x="41663" y="51470"/>
                    <a:pt x="41691" y="51457"/>
                  </a:cubicBezTo>
                  <a:lnTo>
                    <a:pt x="41711" y="51442"/>
                  </a:lnTo>
                  <a:cubicBezTo>
                    <a:pt x="44662" y="50025"/>
                    <a:pt x="47275" y="47890"/>
                    <a:pt x="49265" y="45284"/>
                  </a:cubicBezTo>
                  <a:lnTo>
                    <a:pt x="49322" y="45201"/>
                  </a:lnTo>
                  <a:cubicBezTo>
                    <a:pt x="49383" y="45125"/>
                    <a:pt x="49431" y="45049"/>
                    <a:pt x="49488" y="44972"/>
                  </a:cubicBezTo>
                  <a:lnTo>
                    <a:pt x="49612" y="44800"/>
                  </a:lnTo>
                  <a:cubicBezTo>
                    <a:pt x="49680" y="44710"/>
                    <a:pt x="49750" y="44621"/>
                    <a:pt x="49813" y="44525"/>
                  </a:cubicBezTo>
                  <a:lnTo>
                    <a:pt x="49867" y="44442"/>
                  </a:lnTo>
                  <a:cubicBezTo>
                    <a:pt x="51712" y="41738"/>
                    <a:pt x="52908" y="38586"/>
                    <a:pt x="53329" y="35338"/>
                  </a:cubicBezTo>
                  <a:lnTo>
                    <a:pt x="53344" y="35227"/>
                  </a:lnTo>
                  <a:cubicBezTo>
                    <a:pt x="53351" y="35124"/>
                    <a:pt x="53364" y="35013"/>
                    <a:pt x="53379" y="34904"/>
                  </a:cubicBezTo>
                  <a:lnTo>
                    <a:pt x="53399" y="34696"/>
                  </a:lnTo>
                  <a:cubicBezTo>
                    <a:pt x="53406" y="34599"/>
                    <a:pt x="53420" y="34502"/>
                    <a:pt x="53427" y="34406"/>
                  </a:cubicBezTo>
                  <a:lnTo>
                    <a:pt x="53427" y="34336"/>
                  </a:lnTo>
                  <a:lnTo>
                    <a:pt x="53434" y="34302"/>
                  </a:lnTo>
                  <a:cubicBezTo>
                    <a:pt x="53676" y="31032"/>
                    <a:pt x="53137" y="27708"/>
                    <a:pt x="51871" y="24681"/>
                  </a:cubicBezTo>
                  <a:lnTo>
                    <a:pt x="51836" y="24591"/>
                  </a:lnTo>
                  <a:cubicBezTo>
                    <a:pt x="51788" y="24487"/>
                    <a:pt x="51740" y="24384"/>
                    <a:pt x="51699" y="24279"/>
                  </a:cubicBezTo>
                  <a:lnTo>
                    <a:pt x="51609" y="24087"/>
                  </a:lnTo>
                  <a:cubicBezTo>
                    <a:pt x="51568" y="23997"/>
                    <a:pt x="51533" y="23914"/>
                    <a:pt x="51491" y="23831"/>
                  </a:cubicBezTo>
                  <a:lnTo>
                    <a:pt x="51450" y="23734"/>
                  </a:lnTo>
                  <a:cubicBezTo>
                    <a:pt x="50027" y="20783"/>
                    <a:pt x="47897" y="18170"/>
                    <a:pt x="45284" y="16186"/>
                  </a:cubicBezTo>
                  <a:lnTo>
                    <a:pt x="45210" y="16125"/>
                  </a:lnTo>
                  <a:cubicBezTo>
                    <a:pt x="45118" y="16062"/>
                    <a:pt x="45035" y="16000"/>
                    <a:pt x="44946" y="15937"/>
                  </a:cubicBezTo>
                  <a:lnTo>
                    <a:pt x="44773" y="15806"/>
                  </a:lnTo>
                  <a:cubicBezTo>
                    <a:pt x="44690" y="15752"/>
                    <a:pt x="44607" y="15689"/>
                    <a:pt x="44531" y="15634"/>
                  </a:cubicBezTo>
                  <a:cubicBezTo>
                    <a:pt x="44511" y="15621"/>
                    <a:pt x="44496" y="15612"/>
                    <a:pt x="44476" y="15599"/>
                  </a:cubicBezTo>
                  <a:lnTo>
                    <a:pt x="44448" y="15579"/>
                  </a:lnTo>
                  <a:cubicBezTo>
                    <a:pt x="41739" y="13733"/>
                    <a:pt x="38588" y="12537"/>
                    <a:pt x="35332" y="12116"/>
                  </a:cubicBezTo>
                  <a:lnTo>
                    <a:pt x="35235" y="12109"/>
                  </a:lnTo>
                  <a:cubicBezTo>
                    <a:pt x="35133" y="12096"/>
                    <a:pt x="35028" y="12081"/>
                    <a:pt x="34925" y="12074"/>
                  </a:cubicBezTo>
                  <a:lnTo>
                    <a:pt x="34703" y="12054"/>
                  </a:lnTo>
                  <a:cubicBezTo>
                    <a:pt x="34607" y="12039"/>
                    <a:pt x="34502" y="12033"/>
                    <a:pt x="34406" y="12019"/>
                  </a:cubicBezTo>
                  <a:lnTo>
                    <a:pt x="34303" y="12013"/>
                  </a:lnTo>
                  <a:cubicBezTo>
                    <a:pt x="33794" y="11975"/>
                    <a:pt x="33283" y="11956"/>
                    <a:pt x="32772" y="11956"/>
                  </a:cubicBezTo>
                  <a:close/>
                  <a:moveTo>
                    <a:pt x="33640" y="642"/>
                  </a:moveTo>
                  <a:lnTo>
                    <a:pt x="38269" y="1113"/>
                  </a:lnTo>
                  <a:lnTo>
                    <a:pt x="38789" y="8702"/>
                  </a:lnTo>
                  <a:lnTo>
                    <a:pt x="38996" y="8757"/>
                  </a:lnTo>
                  <a:cubicBezTo>
                    <a:pt x="39570" y="8909"/>
                    <a:pt x="40150" y="9082"/>
                    <a:pt x="40709" y="9276"/>
                  </a:cubicBezTo>
                  <a:lnTo>
                    <a:pt x="40792" y="9302"/>
                  </a:lnTo>
                  <a:cubicBezTo>
                    <a:pt x="40917" y="9344"/>
                    <a:pt x="41083" y="9400"/>
                    <a:pt x="41249" y="9462"/>
                  </a:cubicBezTo>
                  <a:cubicBezTo>
                    <a:pt x="41318" y="9490"/>
                    <a:pt x="41380" y="9510"/>
                    <a:pt x="41443" y="9538"/>
                  </a:cubicBezTo>
                  <a:lnTo>
                    <a:pt x="41587" y="9593"/>
                  </a:lnTo>
                  <a:cubicBezTo>
                    <a:pt x="41650" y="9614"/>
                    <a:pt x="41718" y="9641"/>
                    <a:pt x="41788" y="9669"/>
                  </a:cubicBezTo>
                  <a:cubicBezTo>
                    <a:pt x="41919" y="9717"/>
                    <a:pt x="42065" y="9780"/>
                    <a:pt x="42237" y="9848"/>
                  </a:cubicBezTo>
                  <a:lnTo>
                    <a:pt x="42320" y="9883"/>
                  </a:lnTo>
                  <a:cubicBezTo>
                    <a:pt x="42866" y="10112"/>
                    <a:pt x="43412" y="10367"/>
                    <a:pt x="43944" y="10636"/>
                  </a:cubicBezTo>
                  <a:lnTo>
                    <a:pt x="44131" y="10734"/>
                  </a:lnTo>
                  <a:lnTo>
                    <a:pt x="49556" y="5398"/>
                  </a:lnTo>
                  <a:lnTo>
                    <a:pt x="53329" y="8121"/>
                  </a:lnTo>
                  <a:lnTo>
                    <a:pt x="49985" y="14949"/>
                  </a:lnTo>
                  <a:lnTo>
                    <a:pt x="50136" y="15101"/>
                  </a:lnTo>
                  <a:cubicBezTo>
                    <a:pt x="50559" y="15523"/>
                    <a:pt x="50974" y="15959"/>
                    <a:pt x="51367" y="16409"/>
                  </a:cubicBezTo>
                  <a:lnTo>
                    <a:pt x="51422" y="16470"/>
                  </a:lnTo>
                  <a:cubicBezTo>
                    <a:pt x="51546" y="16616"/>
                    <a:pt x="51644" y="16732"/>
                    <a:pt x="51734" y="16843"/>
                  </a:cubicBezTo>
                  <a:cubicBezTo>
                    <a:pt x="51782" y="16898"/>
                    <a:pt x="51823" y="16948"/>
                    <a:pt x="51871" y="17002"/>
                  </a:cubicBezTo>
                  <a:lnTo>
                    <a:pt x="51961" y="17120"/>
                  </a:lnTo>
                  <a:cubicBezTo>
                    <a:pt x="52011" y="17175"/>
                    <a:pt x="52052" y="17230"/>
                    <a:pt x="52100" y="17286"/>
                  </a:cubicBezTo>
                  <a:cubicBezTo>
                    <a:pt x="52190" y="17395"/>
                    <a:pt x="52286" y="17520"/>
                    <a:pt x="52397" y="17672"/>
                  </a:cubicBezTo>
                  <a:lnTo>
                    <a:pt x="52452" y="17742"/>
                  </a:lnTo>
                  <a:cubicBezTo>
                    <a:pt x="52812" y="18212"/>
                    <a:pt x="53157" y="18703"/>
                    <a:pt x="53482" y="19200"/>
                  </a:cubicBezTo>
                  <a:lnTo>
                    <a:pt x="53600" y="19379"/>
                  </a:lnTo>
                  <a:lnTo>
                    <a:pt x="60960" y="17472"/>
                  </a:lnTo>
                  <a:lnTo>
                    <a:pt x="62867" y="21723"/>
                  </a:lnTo>
                  <a:lnTo>
                    <a:pt x="56738" y="25842"/>
                  </a:lnTo>
                  <a:lnTo>
                    <a:pt x="56557" y="25966"/>
                  </a:lnTo>
                  <a:lnTo>
                    <a:pt x="56614" y="26174"/>
                  </a:lnTo>
                  <a:cubicBezTo>
                    <a:pt x="56655" y="26311"/>
                    <a:pt x="56697" y="26457"/>
                    <a:pt x="56730" y="26595"/>
                  </a:cubicBezTo>
                  <a:cubicBezTo>
                    <a:pt x="56828" y="26990"/>
                    <a:pt x="56917" y="27390"/>
                    <a:pt x="57000" y="27784"/>
                  </a:cubicBezTo>
                  <a:cubicBezTo>
                    <a:pt x="57007" y="27804"/>
                    <a:pt x="57007" y="27826"/>
                    <a:pt x="57013" y="27854"/>
                  </a:cubicBezTo>
                  <a:cubicBezTo>
                    <a:pt x="57013" y="27867"/>
                    <a:pt x="57020" y="27887"/>
                    <a:pt x="57028" y="27909"/>
                  </a:cubicBezTo>
                  <a:lnTo>
                    <a:pt x="57042" y="27998"/>
                  </a:lnTo>
                  <a:cubicBezTo>
                    <a:pt x="57076" y="28186"/>
                    <a:pt x="57103" y="28337"/>
                    <a:pt x="57131" y="28476"/>
                  </a:cubicBezTo>
                  <a:cubicBezTo>
                    <a:pt x="57144" y="28544"/>
                    <a:pt x="57153" y="28614"/>
                    <a:pt x="57166" y="28675"/>
                  </a:cubicBezTo>
                  <a:lnTo>
                    <a:pt x="57186" y="28834"/>
                  </a:lnTo>
                  <a:cubicBezTo>
                    <a:pt x="57201" y="28904"/>
                    <a:pt x="57214" y="28974"/>
                    <a:pt x="57221" y="29042"/>
                  </a:cubicBezTo>
                  <a:cubicBezTo>
                    <a:pt x="57242" y="29181"/>
                    <a:pt x="57262" y="29332"/>
                    <a:pt x="57290" y="29526"/>
                  </a:cubicBezTo>
                  <a:lnTo>
                    <a:pt x="57297" y="29609"/>
                  </a:lnTo>
                  <a:cubicBezTo>
                    <a:pt x="57373" y="30196"/>
                    <a:pt x="57428" y="30798"/>
                    <a:pt x="57463" y="31392"/>
                  </a:cubicBezTo>
                  <a:lnTo>
                    <a:pt x="57470" y="31606"/>
                  </a:lnTo>
                  <a:lnTo>
                    <a:pt x="64803" y="33638"/>
                  </a:lnTo>
                  <a:lnTo>
                    <a:pt x="64333" y="38269"/>
                  </a:lnTo>
                  <a:lnTo>
                    <a:pt x="56745" y="38780"/>
                  </a:lnTo>
                  <a:lnTo>
                    <a:pt x="56688" y="38994"/>
                  </a:lnTo>
                  <a:cubicBezTo>
                    <a:pt x="56537" y="39568"/>
                    <a:pt x="56365" y="40142"/>
                    <a:pt x="56177" y="40709"/>
                  </a:cubicBezTo>
                  <a:lnTo>
                    <a:pt x="56149" y="40784"/>
                  </a:lnTo>
                  <a:cubicBezTo>
                    <a:pt x="56081" y="40971"/>
                    <a:pt x="56033" y="41116"/>
                    <a:pt x="55983" y="41249"/>
                  </a:cubicBezTo>
                  <a:cubicBezTo>
                    <a:pt x="55957" y="41310"/>
                    <a:pt x="55935" y="41380"/>
                    <a:pt x="55909" y="41441"/>
                  </a:cubicBezTo>
                  <a:lnTo>
                    <a:pt x="55880" y="41517"/>
                  </a:lnTo>
                  <a:cubicBezTo>
                    <a:pt x="55874" y="41545"/>
                    <a:pt x="55859" y="41572"/>
                    <a:pt x="55846" y="41607"/>
                  </a:cubicBezTo>
                  <a:cubicBezTo>
                    <a:pt x="55832" y="41648"/>
                    <a:pt x="55817" y="41690"/>
                    <a:pt x="55804" y="41731"/>
                  </a:cubicBezTo>
                  <a:lnTo>
                    <a:pt x="55784" y="41779"/>
                  </a:lnTo>
                  <a:cubicBezTo>
                    <a:pt x="55728" y="41919"/>
                    <a:pt x="55673" y="42056"/>
                    <a:pt x="55597" y="42235"/>
                  </a:cubicBezTo>
                  <a:lnTo>
                    <a:pt x="55562" y="42312"/>
                  </a:lnTo>
                  <a:cubicBezTo>
                    <a:pt x="55335" y="42858"/>
                    <a:pt x="55079" y="43405"/>
                    <a:pt x="54809" y="43936"/>
                  </a:cubicBezTo>
                  <a:lnTo>
                    <a:pt x="54713" y="44130"/>
                  </a:lnTo>
                  <a:lnTo>
                    <a:pt x="60047" y="49549"/>
                  </a:lnTo>
                  <a:lnTo>
                    <a:pt x="57325" y="53329"/>
                  </a:lnTo>
                  <a:lnTo>
                    <a:pt x="50496" y="49984"/>
                  </a:lnTo>
                  <a:lnTo>
                    <a:pt x="50343" y="50136"/>
                  </a:lnTo>
                  <a:cubicBezTo>
                    <a:pt x="49922" y="50557"/>
                    <a:pt x="49488" y="50972"/>
                    <a:pt x="49038" y="51359"/>
                  </a:cubicBezTo>
                  <a:lnTo>
                    <a:pt x="48907" y="51476"/>
                  </a:lnTo>
                  <a:cubicBezTo>
                    <a:pt x="48831" y="51546"/>
                    <a:pt x="48754" y="51607"/>
                    <a:pt x="48678" y="51677"/>
                  </a:cubicBezTo>
                  <a:cubicBezTo>
                    <a:pt x="48665" y="51684"/>
                    <a:pt x="48652" y="51690"/>
                    <a:pt x="48643" y="51705"/>
                  </a:cubicBezTo>
                  <a:cubicBezTo>
                    <a:pt x="48630" y="51712"/>
                    <a:pt x="48617" y="51725"/>
                    <a:pt x="48602" y="51732"/>
                  </a:cubicBezTo>
                  <a:cubicBezTo>
                    <a:pt x="48547" y="51782"/>
                    <a:pt x="48492" y="51830"/>
                    <a:pt x="48436" y="51871"/>
                  </a:cubicBezTo>
                  <a:lnTo>
                    <a:pt x="48320" y="51967"/>
                  </a:lnTo>
                  <a:cubicBezTo>
                    <a:pt x="48270" y="52009"/>
                    <a:pt x="48215" y="52057"/>
                    <a:pt x="48161" y="52098"/>
                  </a:cubicBezTo>
                  <a:cubicBezTo>
                    <a:pt x="48049" y="52188"/>
                    <a:pt x="47925" y="52286"/>
                    <a:pt x="47772" y="52395"/>
                  </a:cubicBezTo>
                  <a:cubicBezTo>
                    <a:pt x="47766" y="52404"/>
                    <a:pt x="47753" y="52417"/>
                    <a:pt x="47746" y="52424"/>
                  </a:cubicBezTo>
                  <a:lnTo>
                    <a:pt x="47711" y="52452"/>
                  </a:lnTo>
                  <a:cubicBezTo>
                    <a:pt x="47233" y="52810"/>
                    <a:pt x="46744" y="53157"/>
                    <a:pt x="46246" y="53482"/>
                  </a:cubicBezTo>
                  <a:lnTo>
                    <a:pt x="46066" y="53598"/>
                  </a:lnTo>
                  <a:lnTo>
                    <a:pt x="47973" y="60960"/>
                  </a:lnTo>
                  <a:lnTo>
                    <a:pt x="43723" y="62867"/>
                  </a:lnTo>
                  <a:lnTo>
                    <a:pt x="39487" y="56557"/>
                  </a:lnTo>
                  <a:lnTo>
                    <a:pt x="39280" y="56612"/>
                  </a:lnTo>
                  <a:cubicBezTo>
                    <a:pt x="38706" y="56771"/>
                    <a:pt x="38118" y="56909"/>
                    <a:pt x="37538" y="57020"/>
                  </a:cubicBezTo>
                  <a:lnTo>
                    <a:pt x="37516" y="57027"/>
                  </a:lnTo>
                  <a:cubicBezTo>
                    <a:pt x="37510" y="57027"/>
                    <a:pt x="37496" y="57033"/>
                    <a:pt x="37488" y="57033"/>
                  </a:cubicBezTo>
                  <a:lnTo>
                    <a:pt x="37447" y="57040"/>
                  </a:lnTo>
                  <a:cubicBezTo>
                    <a:pt x="37261" y="57075"/>
                    <a:pt x="37108" y="57103"/>
                    <a:pt x="36971" y="57131"/>
                  </a:cubicBezTo>
                  <a:cubicBezTo>
                    <a:pt x="36901" y="57138"/>
                    <a:pt x="36840" y="57151"/>
                    <a:pt x="36770" y="57164"/>
                  </a:cubicBezTo>
                  <a:lnTo>
                    <a:pt x="36611" y="57186"/>
                  </a:lnTo>
                  <a:cubicBezTo>
                    <a:pt x="36543" y="57199"/>
                    <a:pt x="36473" y="57206"/>
                    <a:pt x="36403" y="57221"/>
                  </a:cubicBezTo>
                  <a:cubicBezTo>
                    <a:pt x="36390" y="57221"/>
                    <a:pt x="36377" y="57227"/>
                    <a:pt x="36355" y="57227"/>
                  </a:cubicBezTo>
                  <a:cubicBezTo>
                    <a:pt x="36342" y="57227"/>
                    <a:pt x="36327" y="57234"/>
                    <a:pt x="36307" y="57234"/>
                  </a:cubicBezTo>
                  <a:cubicBezTo>
                    <a:pt x="36211" y="57247"/>
                    <a:pt x="36106" y="57262"/>
                    <a:pt x="36010" y="57275"/>
                  </a:cubicBezTo>
                  <a:lnTo>
                    <a:pt x="35838" y="57297"/>
                  </a:lnTo>
                  <a:cubicBezTo>
                    <a:pt x="35249" y="57372"/>
                    <a:pt x="34648" y="57428"/>
                    <a:pt x="34054" y="57463"/>
                  </a:cubicBezTo>
                  <a:lnTo>
                    <a:pt x="33839" y="57470"/>
                  </a:lnTo>
                  <a:lnTo>
                    <a:pt x="31807" y="64795"/>
                  </a:lnTo>
                  <a:lnTo>
                    <a:pt x="27177" y="64332"/>
                  </a:lnTo>
                  <a:lnTo>
                    <a:pt x="26665" y="56743"/>
                  </a:lnTo>
                  <a:lnTo>
                    <a:pt x="26457" y="56688"/>
                  </a:lnTo>
                  <a:cubicBezTo>
                    <a:pt x="25877" y="56536"/>
                    <a:pt x="25304" y="56363"/>
                    <a:pt x="24737" y="56169"/>
                  </a:cubicBezTo>
                  <a:lnTo>
                    <a:pt x="24654" y="56143"/>
                  </a:lnTo>
                  <a:cubicBezTo>
                    <a:pt x="24475" y="56080"/>
                    <a:pt x="24329" y="56031"/>
                    <a:pt x="24198" y="55983"/>
                  </a:cubicBezTo>
                  <a:cubicBezTo>
                    <a:pt x="24128" y="55955"/>
                    <a:pt x="24067" y="55935"/>
                    <a:pt x="23997" y="55907"/>
                  </a:cubicBezTo>
                  <a:lnTo>
                    <a:pt x="23860" y="55852"/>
                  </a:lnTo>
                  <a:cubicBezTo>
                    <a:pt x="23797" y="55831"/>
                    <a:pt x="23729" y="55804"/>
                    <a:pt x="23666" y="55776"/>
                  </a:cubicBezTo>
                  <a:cubicBezTo>
                    <a:pt x="23528" y="55728"/>
                    <a:pt x="23389" y="55665"/>
                    <a:pt x="23209" y="55597"/>
                  </a:cubicBezTo>
                  <a:lnTo>
                    <a:pt x="23133" y="55562"/>
                  </a:lnTo>
                  <a:cubicBezTo>
                    <a:pt x="22587" y="55333"/>
                    <a:pt x="22042" y="55078"/>
                    <a:pt x="21509" y="54809"/>
                  </a:cubicBezTo>
                  <a:lnTo>
                    <a:pt x="21315" y="54711"/>
                  </a:lnTo>
                  <a:lnTo>
                    <a:pt x="15898" y="60047"/>
                  </a:lnTo>
                  <a:lnTo>
                    <a:pt x="12117" y="57324"/>
                  </a:lnTo>
                  <a:lnTo>
                    <a:pt x="15461" y="50496"/>
                  </a:lnTo>
                  <a:lnTo>
                    <a:pt x="15310" y="50344"/>
                  </a:lnTo>
                  <a:cubicBezTo>
                    <a:pt x="14887" y="49922"/>
                    <a:pt x="14473" y="49486"/>
                    <a:pt x="14086" y="49036"/>
                  </a:cubicBezTo>
                  <a:lnTo>
                    <a:pt x="14032" y="48975"/>
                  </a:lnTo>
                  <a:cubicBezTo>
                    <a:pt x="13907" y="48829"/>
                    <a:pt x="13803" y="48713"/>
                    <a:pt x="13713" y="48602"/>
                  </a:cubicBezTo>
                  <a:cubicBezTo>
                    <a:pt x="13665" y="48547"/>
                    <a:pt x="13617" y="48491"/>
                    <a:pt x="13575" y="48436"/>
                  </a:cubicBezTo>
                  <a:lnTo>
                    <a:pt x="13486" y="48325"/>
                  </a:lnTo>
                  <a:cubicBezTo>
                    <a:pt x="13436" y="48270"/>
                    <a:pt x="13395" y="48215"/>
                    <a:pt x="13346" y="48159"/>
                  </a:cubicBezTo>
                  <a:cubicBezTo>
                    <a:pt x="13264" y="48049"/>
                    <a:pt x="13167" y="47932"/>
                    <a:pt x="13050" y="47772"/>
                  </a:cubicBezTo>
                  <a:lnTo>
                    <a:pt x="13030" y="47744"/>
                  </a:lnTo>
                  <a:cubicBezTo>
                    <a:pt x="13015" y="47731"/>
                    <a:pt x="13008" y="47718"/>
                    <a:pt x="12995" y="47703"/>
                  </a:cubicBezTo>
                  <a:cubicBezTo>
                    <a:pt x="12635" y="47233"/>
                    <a:pt x="12290" y="46742"/>
                    <a:pt x="11965" y="46245"/>
                  </a:cubicBezTo>
                  <a:lnTo>
                    <a:pt x="11847" y="46059"/>
                  </a:lnTo>
                  <a:lnTo>
                    <a:pt x="4487" y="47973"/>
                  </a:lnTo>
                  <a:lnTo>
                    <a:pt x="2579" y="43722"/>
                  </a:lnTo>
                  <a:lnTo>
                    <a:pt x="8889" y="39485"/>
                  </a:lnTo>
                  <a:lnTo>
                    <a:pt x="8833" y="39278"/>
                  </a:lnTo>
                  <a:cubicBezTo>
                    <a:pt x="8675" y="38697"/>
                    <a:pt x="8536" y="38117"/>
                    <a:pt x="8427" y="37530"/>
                  </a:cubicBezTo>
                  <a:lnTo>
                    <a:pt x="8405" y="37447"/>
                  </a:lnTo>
                  <a:cubicBezTo>
                    <a:pt x="8370" y="37259"/>
                    <a:pt x="8344" y="37108"/>
                    <a:pt x="8315" y="36969"/>
                  </a:cubicBezTo>
                  <a:cubicBezTo>
                    <a:pt x="8309" y="36901"/>
                    <a:pt x="8294" y="36831"/>
                    <a:pt x="8287" y="36762"/>
                  </a:cubicBezTo>
                  <a:lnTo>
                    <a:pt x="8261" y="36617"/>
                  </a:lnTo>
                  <a:cubicBezTo>
                    <a:pt x="8246" y="36548"/>
                    <a:pt x="8239" y="36471"/>
                    <a:pt x="8226" y="36403"/>
                  </a:cubicBezTo>
                  <a:cubicBezTo>
                    <a:pt x="8204" y="36264"/>
                    <a:pt x="8184" y="36106"/>
                    <a:pt x="8156" y="35919"/>
                  </a:cubicBezTo>
                  <a:lnTo>
                    <a:pt x="8150" y="35836"/>
                  </a:lnTo>
                  <a:cubicBezTo>
                    <a:pt x="8073" y="35249"/>
                    <a:pt x="8019" y="34647"/>
                    <a:pt x="7990" y="34053"/>
                  </a:cubicBezTo>
                  <a:lnTo>
                    <a:pt x="7977" y="33839"/>
                  </a:lnTo>
                  <a:lnTo>
                    <a:pt x="650" y="31807"/>
                  </a:lnTo>
                  <a:lnTo>
                    <a:pt x="1120" y="27176"/>
                  </a:lnTo>
                  <a:lnTo>
                    <a:pt x="8702" y="26658"/>
                  </a:lnTo>
                  <a:lnTo>
                    <a:pt x="8758" y="26451"/>
                  </a:lnTo>
                  <a:cubicBezTo>
                    <a:pt x="8909" y="25877"/>
                    <a:pt x="9082" y="25296"/>
                    <a:pt x="9276" y="24736"/>
                  </a:cubicBezTo>
                  <a:lnTo>
                    <a:pt x="9304" y="24661"/>
                  </a:lnTo>
                  <a:cubicBezTo>
                    <a:pt x="9365" y="24480"/>
                    <a:pt x="9414" y="24336"/>
                    <a:pt x="9463" y="24196"/>
                  </a:cubicBezTo>
                  <a:cubicBezTo>
                    <a:pt x="9490" y="24128"/>
                    <a:pt x="9511" y="24065"/>
                    <a:pt x="9538" y="24004"/>
                  </a:cubicBezTo>
                  <a:lnTo>
                    <a:pt x="9594" y="23858"/>
                  </a:lnTo>
                  <a:cubicBezTo>
                    <a:pt x="9614" y="23797"/>
                    <a:pt x="9642" y="23727"/>
                    <a:pt x="9671" y="23657"/>
                  </a:cubicBezTo>
                  <a:cubicBezTo>
                    <a:pt x="9719" y="23533"/>
                    <a:pt x="9774" y="23389"/>
                    <a:pt x="9850" y="23209"/>
                  </a:cubicBezTo>
                  <a:lnTo>
                    <a:pt x="9885" y="23127"/>
                  </a:lnTo>
                  <a:cubicBezTo>
                    <a:pt x="10112" y="22579"/>
                    <a:pt x="10367" y="22033"/>
                    <a:pt x="10638" y="21501"/>
                  </a:cubicBezTo>
                  <a:lnTo>
                    <a:pt x="10734" y="21315"/>
                  </a:lnTo>
                  <a:lnTo>
                    <a:pt x="5399" y="15889"/>
                  </a:lnTo>
                  <a:lnTo>
                    <a:pt x="8121" y="12116"/>
                  </a:lnTo>
                  <a:lnTo>
                    <a:pt x="14951" y="15461"/>
                  </a:lnTo>
                  <a:lnTo>
                    <a:pt x="15103" y="15309"/>
                  </a:lnTo>
                  <a:cubicBezTo>
                    <a:pt x="15524" y="14887"/>
                    <a:pt x="15959" y="14473"/>
                    <a:pt x="16409" y="14078"/>
                  </a:cubicBezTo>
                  <a:lnTo>
                    <a:pt x="16526" y="13975"/>
                  </a:lnTo>
                  <a:cubicBezTo>
                    <a:pt x="16609" y="13905"/>
                    <a:pt x="16686" y="13837"/>
                    <a:pt x="16769" y="13768"/>
                  </a:cubicBezTo>
                  <a:cubicBezTo>
                    <a:pt x="16782" y="13761"/>
                    <a:pt x="16795" y="13746"/>
                    <a:pt x="16803" y="13740"/>
                  </a:cubicBezTo>
                  <a:cubicBezTo>
                    <a:pt x="16817" y="13733"/>
                    <a:pt x="16830" y="13720"/>
                    <a:pt x="16845" y="13713"/>
                  </a:cubicBezTo>
                  <a:cubicBezTo>
                    <a:pt x="16900" y="13663"/>
                    <a:pt x="16948" y="13622"/>
                    <a:pt x="17002" y="13580"/>
                  </a:cubicBezTo>
                  <a:lnTo>
                    <a:pt x="17120" y="13477"/>
                  </a:lnTo>
                  <a:cubicBezTo>
                    <a:pt x="17177" y="13436"/>
                    <a:pt x="17231" y="13395"/>
                    <a:pt x="17286" y="13346"/>
                  </a:cubicBezTo>
                  <a:cubicBezTo>
                    <a:pt x="17397" y="13257"/>
                    <a:pt x="17522" y="13166"/>
                    <a:pt x="17674" y="13050"/>
                  </a:cubicBezTo>
                  <a:lnTo>
                    <a:pt x="17742" y="12993"/>
                  </a:lnTo>
                  <a:cubicBezTo>
                    <a:pt x="17757" y="12980"/>
                    <a:pt x="17777" y="12967"/>
                    <a:pt x="17790" y="12952"/>
                  </a:cubicBezTo>
                  <a:cubicBezTo>
                    <a:pt x="17812" y="12938"/>
                    <a:pt x="17825" y="12925"/>
                    <a:pt x="17847" y="12917"/>
                  </a:cubicBezTo>
                  <a:cubicBezTo>
                    <a:pt x="18164" y="12668"/>
                    <a:pt x="18504" y="12434"/>
                    <a:pt x="18835" y="12205"/>
                  </a:cubicBezTo>
                  <a:cubicBezTo>
                    <a:pt x="18951" y="12129"/>
                    <a:pt x="19076" y="12046"/>
                    <a:pt x="19209" y="11963"/>
                  </a:cubicBezTo>
                  <a:lnTo>
                    <a:pt x="19388" y="11847"/>
                  </a:lnTo>
                  <a:lnTo>
                    <a:pt x="17480" y="4485"/>
                  </a:lnTo>
                  <a:lnTo>
                    <a:pt x="21723" y="2578"/>
                  </a:lnTo>
                  <a:lnTo>
                    <a:pt x="25960" y="8888"/>
                  </a:lnTo>
                  <a:lnTo>
                    <a:pt x="26167" y="8833"/>
                  </a:lnTo>
                  <a:cubicBezTo>
                    <a:pt x="26748" y="8674"/>
                    <a:pt x="27328" y="8536"/>
                    <a:pt x="27917" y="8418"/>
                  </a:cubicBezTo>
                  <a:lnTo>
                    <a:pt x="27930" y="8418"/>
                  </a:lnTo>
                  <a:cubicBezTo>
                    <a:pt x="27944" y="8418"/>
                    <a:pt x="27950" y="8412"/>
                    <a:pt x="27965" y="8412"/>
                  </a:cubicBezTo>
                  <a:lnTo>
                    <a:pt x="28000" y="8405"/>
                  </a:lnTo>
                  <a:cubicBezTo>
                    <a:pt x="28186" y="8370"/>
                    <a:pt x="28338" y="8342"/>
                    <a:pt x="28476" y="8314"/>
                  </a:cubicBezTo>
                  <a:cubicBezTo>
                    <a:pt x="28546" y="8307"/>
                    <a:pt x="28622" y="8294"/>
                    <a:pt x="28690" y="8281"/>
                  </a:cubicBezTo>
                  <a:lnTo>
                    <a:pt x="28829" y="8259"/>
                  </a:lnTo>
                  <a:cubicBezTo>
                    <a:pt x="28904" y="8246"/>
                    <a:pt x="28974" y="8239"/>
                    <a:pt x="29043" y="8224"/>
                  </a:cubicBezTo>
                  <a:cubicBezTo>
                    <a:pt x="29063" y="8224"/>
                    <a:pt x="29078" y="8218"/>
                    <a:pt x="29098" y="8218"/>
                  </a:cubicBezTo>
                  <a:cubicBezTo>
                    <a:pt x="29111" y="8211"/>
                    <a:pt x="29126" y="8211"/>
                    <a:pt x="29140" y="8211"/>
                  </a:cubicBezTo>
                  <a:cubicBezTo>
                    <a:pt x="29244" y="8198"/>
                    <a:pt x="29347" y="8183"/>
                    <a:pt x="29451" y="8169"/>
                  </a:cubicBezTo>
                  <a:lnTo>
                    <a:pt x="29609" y="8148"/>
                  </a:lnTo>
                  <a:cubicBezTo>
                    <a:pt x="30198" y="8073"/>
                    <a:pt x="30798" y="8017"/>
                    <a:pt x="31392" y="7982"/>
                  </a:cubicBezTo>
                  <a:lnTo>
                    <a:pt x="31608" y="7975"/>
                  </a:lnTo>
                  <a:lnTo>
                    <a:pt x="33640" y="642"/>
                  </a:lnTo>
                  <a:close/>
                  <a:moveTo>
                    <a:pt x="33197" y="0"/>
                  </a:moveTo>
                  <a:lnTo>
                    <a:pt x="31152" y="7401"/>
                  </a:lnTo>
                  <a:cubicBezTo>
                    <a:pt x="30613" y="7436"/>
                    <a:pt x="30065" y="7484"/>
                    <a:pt x="29534" y="7554"/>
                  </a:cubicBezTo>
                  <a:lnTo>
                    <a:pt x="29375" y="7576"/>
                  </a:lnTo>
                  <a:cubicBezTo>
                    <a:pt x="29264" y="7589"/>
                    <a:pt x="29161" y="7602"/>
                    <a:pt x="29050" y="7617"/>
                  </a:cubicBezTo>
                  <a:cubicBezTo>
                    <a:pt x="29037" y="7624"/>
                    <a:pt x="29015" y="7624"/>
                    <a:pt x="28995" y="7624"/>
                  </a:cubicBezTo>
                  <a:cubicBezTo>
                    <a:pt x="28980" y="7630"/>
                    <a:pt x="28967" y="7630"/>
                    <a:pt x="28954" y="7630"/>
                  </a:cubicBezTo>
                  <a:cubicBezTo>
                    <a:pt x="28884" y="7644"/>
                    <a:pt x="28808" y="7659"/>
                    <a:pt x="28731" y="7672"/>
                  </a:cubicBezTo>
                  <a:lnTo>
                    <a:pt x="28594" y="7692"/>
                  </a:lnTo>
                  <a:cubicBezTo>
                    <a:pt x="28518" y="7707"/>
                    <a:pt x="28448" y="7713"/>
                    <a:pt x="28373" y="7727"/>
                  </a:cubicBezTo>
                  <a:cubicBezTo>
                    <a:pt x="28227" y="7755"/>
                    <a:pt x="28083" y="7783"/>
                    <a:pt x="27882" y="7816"/>
                  </a:cubicBezTo>
                  <a:lnTo>
                    <a:pt x="27854" y="7824"/>
                  </a:lnTo>
                  <a:cubicBezTo>
                    <a:pt x="27841" y="7824"/>
                    <a:pt x="27826" y="7831"/>
                    <a:pt x="27813" y="7831"/>
                  </a:cubicBezTo>
                  <a:lnTo>
                    <a:pt x="27799" y="7838"/>
                  </a:lnTo>
                  <a:cubicBezTo>
                    <a:pt x="27273" y="7941"/>
                    <a:pt x="26741" y="8058"/>
                    <a:pt x="26223" y="8198"/>
                  </a:cubicBezTo>
                  <a:lnTo>
                    <a:pt x="21937" y="1825"/>
                  </a:lnTo>
                  <a:lnTo>
                    <a:pt x="16775" y="4147"/>
                  </a:lnTo>
                  <a:lnTo>
                    <a:pt x="18696" y="11583"/>
                  </a:lnTo>
                  <a:cubicBezTo>
                    <a:pt x="18635" y="11625"/>
                    <a:pt x="18565" y="11666"/>
                    <a:pt x="18495" y="11714"/>
                  </a:cubicBezTo>
                  <a:cubicBezTo>
                    <a:pt x="18157" y="11943"/>
                    <a:pt x="17819" y="12185"/>
                    <a:pt x="17487" y="12434"/>
                  </a:cubicBezTo>
                  <a:cubicBezTo>
                    <a:pt x="17467" y="12454"/>
                    <a:pt x="17445" y="12469"/>
                    <a:pt x="17425" y="12482"/>
                  </a:cubicBezTo>
                  <a:cubicBezTo>
                    <a:pt x="17410" y="12495"/>
                    <a:pt x="17397" y="12510"/>
                    <a:pt x="17376" y="12524"/>
                  </a:cubicBezTo>
                  <a:lnTo>
                    <a:pt x="17362" y="12530"/>
                  </a:lnTo>
                  <a:cubicBezTo>
                    <a:pt x="17356" y="12537"/>
                    <a:pt x="17342" y="12544"/>
                    <a:pt x="17334" y="12552"/>
                  </a:cubicBezTo>
                  <a:lnTo>
                    <a:pt x="17308" y="12572"/>
                  </a:lnTo>
                  <a:cubicBezTo>
                    <a:pt x="17155" y="12690"/>
                    <a:pt x="17031" y="12786"/>
                    <a:pt x="16913" y="12875"/>
                  </a:cubicBezTo>
                  <a:cubicBezTo>
                    <a:pt x="16858" y="12925"/>
                    <a:pt x="16803" y="12973"/>
                    <a:pt x="16747" y="13015"/>
                  </a:cubicBezTo>
                  <a:lnTo>
                    <a:pt x="16623" y="13111"/>
                  </a:lnTo>
                  <a:cubicBezTo>
                    <a:pt x="16568" y="13159"/>
                    <a:pt x="16513" y="13207"/>
                    <a:pt x="16457" y="13249"/>
                  </a:cubicBezTo>
                  <a:lnTo>
                    <a:pt x="16430" y="13277"/>
                  </a:lnTo>
                  <a:cubicBezTo>
                    <a:pt x="16415" y="13290"/>
                    <a:pt x="16402" y="13298"/>
                    <a:pt x="16380" y="13312"/>
                  </a:cubicBezTo>
                  <a:cubicBezTo>
                    <a:pt x="16297" y="13381"/>
                    <a:pt x="16214" y="13456"/>
                    <a:pt x="16140" y="13526"/>
                  </a:cubicBezTo>
                  <a:lnTo>
                    <a:pt x="16049" y="13602"/>
                  </a:lnTo>
                  <a:cubicBezTo>
                    <a:pt x="16042" y="13609"/>
                    <a:pt x="16029" y="13622"/>
                    <a:pt x="16015" y="13630"/>
                  </a:cubicBezTo>
                  <a:cubicBezTo>
                    <a:pt x="15607" y="13988"/>
                    <a:pt x="15213" y="14355"/>
                    <a:pt x="14833" y="14735"/>
                  </a:cubicBezTo>
                  <a:lnTo>
                    <a:pt x="7936" y="11356"/>
                  </a:lnTo>
                  <a:lnTo>
                    <a:pt x="4625" y="15952"/>
                  </a:lnTo>
                  <a:lnTo>
                    <a:pt x="10009" y="21426"/>
                  </a:lnTo>
                  <a:cubicBezTo>
                    <a:pt x="9767" y="21909"/>
                    <a:pt x="9538" y="22407"/>
                    <a:pt x="9331" y="22898"/>
                  </a:cubicBezTo>
                  <a:cubicBezTo>
                    <a:pt x="9324" y="22911"/>
                    <a:pt x="9317" y="22932"/>
                    <a:pt x="9311" y="22946"/>
                  </a:cubicBezTo>
                  <a:lnTo>
                    <a:pt x="9297" y="22981"/>
                  </a:lnTo>
                  <a:cubicBezTo>
                    <a:pt x="9221" y="23168"/>
                    <a:pt x="9165" y="23306"/>
                    <a:pt x="9110" y="23443"/>
                  </a:cubicBezTo>
                  <a:cubicBezTo>
                    <a:pt x="9082" y="23513"/>
                    <a:pt x="9055" y="23583"/>
                    <a:pt x="9034" y="23651"/>
                  </a:cubicBezTo>
                  <a:lnTo>
                    <a:pt x="8979" y="23790"/>
                  </a:lnTo>
                  <a:cubicBezTo>
                    <a:pt x="8951" y="23858"/>
                    <a:pt x="8931" y="23921"/>
                    <a:pt x="8903" y="23989"/>
                  </a:cubicBezTo>
                  <a:cubicBezTo>
                    <a:pt x="8855" y="24128"/>
                    <a:pt x="8800" y="24279"/>
                    <a:pt x="8737" y="24467"/>
                  </a:cubicBezTo>
                  <a:lnTo>
                    <a:pt x="8709" y="24543"/>
                  </a:lnTo>
                  <a:cubicBezTo>
                    <a:pt x="8536" y="25054"/>
                    <a:pt x="8377" y="25573"/>
                    <a:pt x="8233" y="26091"/>
                  </a:cubicBezTo>
                  <a:lnTo>
                    <a:pt x="574" y="26617"/>
                  </a:lnTo>
                  <a:lnTo>
                    <a:pt x="0" y="32250"/>
                  </a:lnTo>
                  <a:lnTo>
                    <a:pt x="7403" y="34302"/>
                  </a:lnTo>
                  <a:cubicBezTo>
                    <a:pt x="7438" y="34834"/>
                    <a:pt x="7486" y="35380"/>
                    <a:pt x="7556" y="35912"/>
                  </a:cubicBezTo>
                  <a:lnTo>
                    <a:pt x="7569" y="35995"/>
                  </a:lnTo>
                  <a:cubicBezTo>
                    <a:pt x="7589" y="36189"/>
                    <a:pt x="7610" y="36347"/>
                    <a:pt x="7639" y="36493"/>
                  </a:cubicBezTo>
                  <a:cubicBezTo>
                    <a:pt x="7645" y="36569"/>
                    <a:pt x="7659" y="36637"/>
                    <a:pt x="7672" y="36713"/>
                  </a:cubicBezTo>
                  <a:lnTo>
                    <a:pt x="7693" y="36859"/>
                  </a:lnTo>
                  <a:cubicBezTo>
                    <a:pt x="7707" y="36927"/>
                    <a:pt x="7713" y="37004"/>
                    <a:pt x="7728" y="37073"/>
                  </a:cubicBezTo>
                  <a:cubicBezTo>
                    <a:pt x="7755" y="37211"/>
                    <a:pt x="7783" y="37370"/>
                    <a:pt x="7818" y="37564"/>
                  </a:cubicBezTo>
                  <a:lnTo>
                    <a:pt x="7824" y="37599"/>
                  </a:lnTo>
                  <a:cubicBezTo>
                    <a:pt x="7831" y="37619"/>
                    <a:pt x="7831" y="37632"/>
                    <a:pt x="7838" y="37647"/>
                  </a:cubicBezTo>
                  <a:cubicBezTo>
                    <a:pt x="7942" y="38172"/>
                    <a:pt x="8060" y="38704"/>
                    <a:pt x="8204" y="39230"/>
                  </a:cubicBezTo>
                  <a:lnTo>
                    <a:pt x="1825" y="43508"/>
                  </a:lnTo>
                  <a:lnTo>
                    <a:pt x="4147" y="48678"/>
                  </a:lnTo>
                  <a:lnTo>
                    <a:pt x="11585" y="46749"/>
                  </a:lnTo>
                  <a:cubicBezTo>
                    <a:pt x="11882" y="47198"/>
                    <a:pt x="12200" y="47641"/>
                    <a:pt x="12517" y="48069"/>
                  </a:cubicBezTo>
                  <a:cubicBezTo>
                    <a:pt x="12532" y="48083"/>
                    <a:pt x="12545" y="48098"/>
                    <a:pt x="12552" y="48111"/>
                  </a:cubicBezTo>
                  <a:lnTo>
                    <a:pt x="12574" y="48139"/>
                  </a:lnTo>
                  <a:cubicBezTo>
                    <a:pt x="12698" y="48298"/>
                    <a:pt x="12794" y="48414"/>
                    <a:pt x="12884" y="48532"/>
                  </a:cubicBezTo>
                  <a:cubicBezTo>
                    <a:pt x="12925" y="48589"/>
                    <a:pt x="12973" y="48643"/>
                    <a:pt x="13021" y="48705"/>
                  </a:cubicBezTo>
                  <a:lnTo>
                    <a:pt x="13104" y="48809"/>
                  </a:lnTo>
                  <a:cubicBezTo>
                    <a:pt x="13154" y="48871"/>
                    <a:pt x="13202" y="48927"/>
                    <a:pt x="13250" y="48988"/>
                  </a:cubicBezTo>
                  <a:cubicBezTo>
                    <a:pt x="13346" y="49099"/>
                    <a:pt x="13451" y="49224"/>
                    <a:pt x="13575" y="49368"/>
                  </a:cubicBezTo>
                  <a:lnTo>
                    <a:pt x="13637" y="49431"/>
                  </a:lnTo>
                  <a:cubicBezTo>
                    <a:pt x="13990" y="49839"/>
                    <a:pt x="14357" y="50232"/>
                    <a:pt x="14737" y="50612"/>
                  </a:cubicBezTo>
                  <a:lnTo>
                    <a:pt x="11356" y="57511"/>
                  </a:lnTo>
                  <a:lnTo>
                    <a:pt x="15952" y="60829"/>
                  </a:lnTo>
                  <a:lnTo>
                    <a:pt x="21426" y="55438"/>
                  </a:lnTo>
                  <a:cubicBezTo>
                    <a:pt x="21911" y="55680"/>
                    <a:pt x="22408" y="55907"/>
                    <a:pt x="22899" y="56114"/>
                  </a:cubicBezTo>
                  <a:cubicBezTo>
                    <a:pt x="22913" y="56121"/>
                    <a:pt x="22932" y="56128"/>
                    <a:pt x="22947" y="56136"/>
                  </a:cubicBezTo>
                  <a:lnTo>
                    <a:pt x="22982" y="56149"/>
                  </a:lnTo>
                  <a:cubicBezTo>
                    <a:pt x="23161" y="56219"/>
                    <a:pt x="23306" y="56280"/>
                    <a:pt x="23445" y="56335"/>
                  </a:cubicBezTo>
                  <a:cubicBezTo>
                    <a:pt x="23513" y="56363"/>
                    <a:pt x="23583" y="56391"/>
                    <a:pt x="23652" y="56411"/>
                  </a:cubicBezTo>
                  <a:lnTo>
                    <a:pt x="23790" y="56468"/>
                  </a:lnTo>
                  <a:cubicBezTo>
                    <a:pt x="23860" y="56494"/>
                    <a:pt x="23921" y="56516"/>
                    <a:pt x="23991" y="56542"/>
                  </a:cubicBezTo>
                  <a:cubicBezTo>
                    <a:pt x="24128" y="56592"/>
                    <a:pt x="24281" y="56647"/>
                    <a:pt x="24460" y="56708"/>
                  </a:cubicBezTo>
                  <a:lnTo>
                    <a:pt x="24550" y="56736"/>
                  </a:lnTo>
                  <a:cubicBezTo>
                    <a:pt x="25056" y="56909"/>
                    <a:pt x="25573" y="57068"/>
                    <a:pt x="26099" y="57214"/>
                  </a:cubicBezTo>
                  <a:lnTo>
                    <a:pt x="26617" y="64871"/>
                  </a:lnTo>
                  <a:lnTo>
                    <a:pt x="32250" y="65445"/>
                  </a:lnTo>
                  <a:lnTo>
                    <a:pt x="34303" y="58043"/>
                  </a:lnTo>
                  <a:cubicBezTo>
                    <a:pt x="34842" y="58009"/>
                    <a:pt x="35381" y="57961"/>
                    <a:pt x="35912" y="57891"/>
                  </a:cubicBezTo>
                  <a:lnTo>
                    <a:pt x="36086" y="57869"/>
                  </a:lnTo>
                  <a:cubicBezTo>
                    <a:pt x="36189" y="57856"/>
                    <a:pt x="36294" y="57843"/>
                    <a:pt x="36397" y="57828"/>
                  </a:cubicBezTo>
                  <a:cubicBezTo>
                    <a:pt x="36418" y="57821"/>
                    <a:pt x="36438" y="57821"/>
                    <a:pt x="36451" y="57815"/>
                  </a:cubicBezTo>
                  <a:lnTo>
                    <a:pt x="36493" y="57808"/>
                  </a:lnTo>
                  <a:cubicBezTo>
                    <a:pt x="36563" y="57801"/>
                    <a:pt x="36639" y="57786"/>
                    <a:pt x="36708" y="57780"/>
                  </a:cubicBezTo>
                  <a:lnTo>
                    <a:pt x="36866" y="57753"/>
                  </a:lnTo>
                  <a:cubicBezTo>
                    <a:pt x="36936" y="57738"/>
                    <a:pt x="37005" y="57732"/>
                    <a:pt x="37073" y="57718"/>
                  </a:cubicBezTo>
                  <a:cubicBezTo>
                    <a:pt x="37219" y="57690"/>
                    <a:pt x="37372" y="57662"/>
                    <a:pt x="37564" y="57629"/>
                  </a:cubicBezTo>
                  <a:lnTo>
                    <a:pt x="37593" y="57621"/>
                  </a:lnTo>
                  <a:cubicBezTo>
                    <a:pt x="37606" y="57621"/>
                    <a:pt x="37621" y="57614"/>
                    <a:pt x="37634" y="57614"/>
                  </a:cubicBezTo>
                  <a:lnTo>
                    <a:pt x="37647" y="57607"/>
                  </a:lnTo>
                  <a:cubicBezTo>
                    <a:pt x="38173" y="57504"/>
                    <a:pt x="38706" y="57387"/>
                    <a:pt x="39230" y="57247"/>
                  </a:cubicBezTo>
                  <a:lnTo>
                    <a:pt x="43509" y="63620"/>
                  </a:lnTo>
                  <a:lnTo>
                    <a:pt x="48678" y="61298"/>
                  </a:lnTo>
                  <a:lnTo>
                    <a:pt x="46751" y="53862"/>
                  </a:lnTo>
                  <a:cubicBezTo>
                    <a:pt x="47200" y="53565"/>
                    <a:pt x="47641" y="53246"/>
                    <a:pt x="48071" y="52921"/>
                  </a:cubicBezTo>
                  <a:lnTo>
                    <a:pt x="48084" y="52915"/>
                  </a:lnTo>
                  <a:cubicBezTo>
                    <a:pt x="48091" y="52908"/>
                    <a:pt x="48104" y="52901"/>
                    <a:pt x="48112" y="52893"/>
                  </a:cubicBezTo>
                  <a:lnTo>
                    <a:pt x="48139" y="52873"/>
                  </a:lnTo>
                  <a:cubicBezTo>
                    <a:pt x="48292" y="52755"/>
                    <a:pt x="48416" y="52659"/>
                    <a:pt x="48534" y="52561"/>
                  </a:cubicBezTo>
                  <a:cubicBezTo>
                    <a:pt x="48589" y="52520"/>
                    <a:pt x="48643" y="52472"/>
                    <a:pt x="48700" y="52430"/>
                  </a:cubicBezTo>
                  <a:lnTo>
                    <a:pt x="48809" y="52341"/>
                  </a:lnTo>
                  <a:cubicBezTo>
                    <a:pt x="48872" y="52293"/>
                    <a:pt x="48934" y="52244"/>
                    <a:pt x="48990" y="52196"/>
                  </a:cubicBezTo>
                  <a:lnTo>
                    <a:pt x="49016" y="52168"/>
                  </a:lnTo>
                  <a:cubicBezTo>
                    <a:pt x="49031" y="52155"/>
                    <a:pt x="49051" y="52147"/>
                    <a:pt x="49066" y="52133"/>
                  </a:cubicBezTo>
                  <a:cubicBezTo>
                    <a:pt x="49141" y="52064"/>
                    <a:pt x="49224" y="51996"/>
                    <a:pt x="49300" y="51926"/>
                  </a:cubicBezTo>
                  <a:lnTo>
                    <a:pt x="49431" y="51808"/>
                  </a:lnTo>
                  <a:cubicBezTo>
                    <a:pt x="49839" y="51457"/>
                    <a:pt x="50234" y="51090"/>
                    <a:pt x="50620" y="50710"/>
                  </a:cubicBezTo>
                  <a:lnTo>
                    <a:pt x="57511" y="54089"/>
                  </a:lnTo>
                  <a:lnTo>
                    <a:pt x="60829" y="49493"/>
                  </a:lnTo>
                  <a:lnTo>
                    <a:pt x="55438" y="44019"/>
                  </a:lnTo>
                  <a:cubicBezTo>
                    <a:pt x="55680" y="43536"/>
                    <a:pt x="55909" y="43038"/>
                    <a:pt x="56116" y="42547"/>
                  </a:cubicBezTo>
                  <a:cubicBezTo>
                    <a:pt x="56123" y="42534"/>
                    <a:pt x="56129" y="42512"/>
                    <a:pt x="56136" y="42499"/>
                  </a:cubicBezTo>
                  <a:lnTo>
                    <a:pt x="56149" y="42464"/>
                  </a:lnTo>
                  <a:cubicBezTo>
                    <a:pt x="56225" y="42285"/>
                    <a:pt x="56282" y="42139"/>
                    <a:pt x="56337" y="42002"/>
                  </a:cubicBezTo>
                  <a:lnTo>
                    <a:pt x="56356" y="41945"/>
                  </a:lnTo>
                  <a:cubicBezTo>
                    <a:pt x="56378" y="41904"/>
                    <a:pt x="56391" y="41856"/>
                    <a:pt x="56413" y="41814"/>
                  </a:cubicBezTo>
                  <a:cubicBezTo>
                    <a:pt x="56420" y="41788"/>
                    <a:pt x="56433" y="41759"/>
                    <a:pt x="56439" y="41725"/>
                  </a:cubicBezTo>
                  <a:lnTo>
                    <a:pt x="56468" y="41655"/>
                  </a:lnTo>
                  <a:cubicBezTo>
                    <a:pt x="56496" y="41587"/>
                    <a:pt x="56522" y="41524"/>
                    <a:pt x="56544" y="41456"/>
                  </a:cubicBezTo>
                  <a:cubicBezTo>
                    <a:pt x="56592" y="41317"/>
                    <a:pt x="56647" y="41166"/>
                    <a:pt x="56710" y="40985"/>
                  </a:cubicBezTo>
                  <a:lnTo>
                    <a:pt x="56738" y="40902"/>
                  </a:lnTo>
                  <a:cubicBezTo>
                    <a:pt x="56917" y="40391"/>
                    <a:pt x="57070" y="39872"/>
                    <a:pt x="57214" y="39354"/>
                  </a:cubicBezTo>
                  <a:lnTo>
                    <a:pt x="64873" y="38828"/>
                  </a:lnTo>
                  <a:lnTo>
                    <a:pt x="65446" y="33195"/>
                  </a:lnTo>
                  <a:lnTo>
                    <a:pt x="58043" y="31143"/>
                  </a:lnTo>
                  <a:cubicBezTo>
                    <a:pt x="58009" y="30604"/>
                    <a:pt x="57961" y="30065"/>
                    <a:pt x="57891" y="29533"/>
                  </a:cubicBezTo>
                  <a:lnTo>
                    <a:pt x="57884" y="29485"/>
                  </a:lnTo>
                  <a:lnTo>
                    <a:pt x="57884" y="29450"/>
                  </a:lnTo>
                  <a:cubicBezTo>
                    <a:pt x="57858" y="29256"/>
                    <a:pt x="57836" y="29098"/>
                    <a:pt x="57816" y="28952"/>
                  </a:cubicBezTo>
                  <a:cubicBezTo>
                    <a:pt x="57801" y="28882"/>
                    <a:pt x="57788" y="28808"/>
                    <a:pt x="57781" y="28738"/>
                  </a:cubicBezTo>
                  <a:lnTo>
                    <a:pt x="57753" y="28586"/>
                  </a:lnTo>
                  <a:cubicBezTo>
                    <a:pt x="57740" y="28509"/>
                    <a:pt x="57733" y="28441"/>
                    <a:pt x="57718" y="28372"/>
                  </a:cubicBezTo>
                  <a:cubicBezTo>
                    <a:pt x="57692" y="28227"/>
                    <a:pt x="57664" y="28075"/>
                    <a:pt x="57629" y="27881"/>
                  </a:cubicBezTo>
                  <a:lnTo>
                    <a:pt x="57622" y="27846"/>
                  </a:lnTo>
                  <a:cubicBezTo>
                    <a:pt x="57615" y="27826"/>
                    <a:pt x="57615" y="27813"/>
                    <a:pt x="57609" y="27798"/>
                  </a:cubicBezTo>
                  <a:cubicBezTo>
                    <a:pt x="57609" y="27778"/>
                    <a:pt x="57601" y="27756"/>
                    <a:pt x="57601" y="27743"/>
                  </a:cubicBezTo>
                  <a:cubicBezTo>
                    <a:pt x="57594" y="27715"/>
                    <a:pt x="57594" y="27688"/>
                    <a:pt x="57587" y="27660"/>
                  </a:cubicBezTo>
                  <a:cubicBezTo>
                    <a:pt x="57504" y="27258"/>
                    <a:pt x="57408" y="26850"/>
                    <a:pt x="57310" y="26451"/>
                  </a:cubicBezTo>
                  <a:cubicBezTo>
                    <a:pt x="57290" y="26374"/>
                    <a:pt x="57269" y="26298"/>
                    <a:pt x="57249" y="26215"/>
                  </a:cubicBezTo>
                  <a:lnTo>
                    <a:pt x="63622" y="21937"/>
                  </a:lnTo>
                  <a:lnTo>
                    <a:pt x="61300" y="16767"/>
                  </a:lnTo>
                  <a:lnTo>
                    <a:pt x="53862" y="18696"/>
                  </a:lnTo>
                  <a:cubicBezTo>
                    <a:pt x="53565" y="18246"/>
                    <a:pt x="53255" y="17804"/>
                    <a:pt x="52929" y="17376"/>
                  </a:cubicBezTo>
                  <a:lnTo>
                    <a:pt x="52873" y="17306"/>
                  </a:lnTo>
                  <a:cubicBezTo>
                    <a:pt x="52757" y="17155"/>
                    <a:pt x="52659" y="17031"/>
                    <a:pt x="52570" y="16913"/>
                  </a:cubicBezTo>
                  <a:cubicBezTo>
                    <a:pt x="52521" y="16856"/>
                    <a:pt x="52473" y="16802"/>
                    <a:pt x="52425" y="16740"/>
                  </a:cubicBezTo>
                  <a:lnTo>
                    <a:pt x="52334" y="16629"/>
                  </a:lnTo>
                  <a:cubicBezTo>
                    <a:pt x="52286" y="16566"/>
                    <a:pt x="52244" y="16511"/>
                    <a:pt x="52196" y="16457"/>
                  </a:cubicBezTo>
                  <a:cubicBezTo>
                    <a:pt x="52100" y="16345"/>
                    <a:pt x="51996" y="16228"/>
                    <a:pt x="51871" y="16077"/>
                  </a:cubicBezTo>
                  <a:lnTo>
                    <a:pt x="51845" y="16049"/>
                  </a:lnTo>
                  <a:cubicBezTo>
                    <a:pt x="51836" y="16035"/>
                    <a:pt x="51823" y="16027"/>
                    <a:pt x="51816" y="16014"/>
                  </a:cubicBezTo>
                  <a:cubicBezTo>
                    <a:pt x="51463" y="15606"/>
                    <a:pt x="51090" y="15213"/>
                    <a:pt x="50710" y="14824"/>
                  </a:cubicBezTo>
                  <a:lnTo>
                    <a:pt x="54091" y="7934"/>
                  </a:lnTo>
                  <a:lnTo>
                    <a:pt x="49494" y="4616"/>
                  </a:lnTo>
                  <a:lnTo>
                    <a:pt x="44020" y="10007"/>
                  </a:lnTo>
                  <a:cubicBezTo>
                    <a:pt x="43536" y="9765"/>
                    <a:pt x="43045" y="9538"/>
                    <a:pt x="42547" y="9331"/>
                  </a:cubicBezTo>
                  <a:lnTo>
                    <a:pt x="42464" y="9296"/>
                  </a:lnTo>
                  <a:cubicBezTo>
                    <a:pt x="42292" y="9226"/>
                    <a:pt x="42141" y="9165"/>
                    <a:pt x="42002" y="9110"/>
                  </a:cubicBezTo>
                  <a:cubicBezTo>
                    <a:pt x="41934" y="9082"/>
                    <a:pt x="41864" y="9054"/>
                    <a:pt x="41801" y="9034"/>
                  </a:cubicBezTo>
                  <a:lnTo>
                    <a:pt x="41657" y="8977"/>
                  </a:lnTo>
                  <a:cubicBezTo>
                    <a:pt x="41587" y="8951"/>
                    <a:pt x="41526" y="8929"/>
                    <a:pt x="41456" y="8903"/>
                  </a:cubicBezTo>
                  <a:cubicBezTo>
                    <a:pt x="41283" y="8840"/>
                    <a:pt x="41117" y="8778"/>
                    <a:pt x="40986" y="8737"/>
                  </a:cubicBezTo>
                  <a:lnTo>
                    <a:pt x="40952" y="8722"/>
                  </a:lnTo>
                  <a:cubicBezTo>
                    <a:pt x="40930" y="8715"/>
                    <a:pt x="40917" y="8709"/>
                    <a:pt x="40903" y="8709"/>
                  </a:cubicBezTo>
                  <a:cubicBezTo>
                    <a:pt x="40391" y="8536"/>
                    <a:pt x="39873" y="8377"/>
                    <a:pt x="39354" y="8231"/>
                  </a:cubicBezTo>
                  <a:lnTo>
                    <a:pt x="38830" y="574"/>
                  </a:lnTo>
                  <a:lnTo>
                    <a:pt x="331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3" name="Google Shape;17713;p74"/>
            <p:cNvSpPr/>
            <p:nvPr/>
          </p:nvSpPr>
          <p:spPr>
            <a:xfrm>
              <a:off x="3567882" y="2881263"/>
              <a:ext cx="772996" cy="713570"/>
            </a:xfrm>
            <a:custGeom>
              <a:avLst/>
              <a:gdLst/>
              <a:ahLst/>
              <a:cxnLst/>
              <a:rect l="l" t="t" r="r" b="b"/>
              <a:pathLst>
                <a:path w="10237" h="9450" extrusionOk="0">
                  <a:moveTo>
                    <a:pt x="4865" y="597"/>
                  </a:moveTo>
                  <a:cubicBezTo>
                    <a:pt x="5356" y="597"/>
                    <a:pt x="5854" y="686"/>
                    <a:pt x="6332" y="866"/>
                  </a:cubicBezTo>
                  <a:cubicBezTo>
                    <a:pt x="7360" y="1260"/>
                    <a:pt x="8176" y="2027"/>
                    <a:pt x="8626" y="3037"/>
                  </a:cubicBezTo>
                  <a:cubicBezTo>
                    <a:pt x="9558" y="5110"/>
                    <a:pt x="8633" y="7557"/>
                    <a:pt x="6559" y="8489"/>
                  </a:cubicBezTo>
                  <a:cubicBezTo>
                    <a:pt x="6012" y="8733"/>
                    <a:pt x="5439" y="8848"/>
                    <a:pt x="4875" y="8848"/>
                  </a:cubicBezTo>
                  <a:cubicBezTo>
                    <a:pt x="3297" y="8848"/>
                    <a:pt x="1789" y="7944"/>
                    <a:pt x="1107" y="6416"/>
                  </a:cubicBezTo>
                  <a:cubicBezTo>
                    <a:pt x="651" y="5414"/>
                    <a:pt x="616" y="4294"/>
                    <a:pt x="1009" y="3264"/>
                  </a:cubicBezTo>
                  <a:cubicBezTo>
                    <a:pt x="1404" y="2227"/>
                    <a:pt x="2170" y="1411"/>
                    <a:pt x="3172" y="963"/>
                  </a:cubicBezTo>
                  <a:cubicBezTo>
                    <a:pt x="3711" y="721"/>
                    <a:pt x="4285" y="597"/>
                    <a:pt x="4865" y="597"/>
                  </a:cubicBezTo>
                  <a:close/>
                  <a:moveTo>
                    <a:pt x="4855" y="0"/>
                  </a:moveTo>
                  <a:cubicBezTo>
                    <a:pt x="4199" y="0"/>
                    <a:pt x="3545" y="139"/>
                    <a:pt x="2931" y="416"/>
                  </a:cubicBezTo>
                  <a:cubicBezTo>
                    <a:pt x="1777" y="935"/>
                    <a:pt x="899" y="1867"/>
                    <a:pt x="450" y="3050"/>
                  </a:cubicBezTo>
                  <a:cubicBezTo>
                    <a:pt x="0" y="4225"/>
                    <a:pt x="42" y="5510"/>
                    <a:pt x="559" y="6665"/>
                  </a:cubicBezTo>
                  <a:cubicBezTo>
                    <a:pt x="1341" y="8406"/>
                    <a:pt x="3069" y="9450"/>
                    <a:pt x="4872" y="9450"/>
                  </a:cubicBezTo>
                  <a:cubicBezTo>
                    <a:pt x="5516" y="9450"/>
                    <a:pt x="6173" y="9312"/>
                    <a:pt x="6801" y="9035"/>
                  </a:cubicBezTo>
                  <a:cubicBezTo>
                    <a:pt x="9178" y="7963"/>
                    <a:pt x="10237" y="5165"/>
                    <a:pt x="9172" y="2788"/>
                  </a:cubicBezTo>
                  <a:cubicBezTo>
                    <a:pt x="8654" y="1640"/>
                    <a:pt x="7720" y="756"/>
                    <a:pt x="6539" y="313"/>
                  </a:cubicBezTo>
                  <a:cubicBezTo>
                    <a:pt x="5993" y="104"/>
                    <a:pt x="5423" y="0"/>
                    <a:pt x="48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4" name="Google Shape;17714;p74"/>
            <p:cNvSpPr/>
            <p:nvPr/>
          </p:nvSpPr>
          <p:spPr>
            <a:xfrm>
              <a:off x="2542896" y="2506653"/>
              <a:ext cx="772920" cy="713570"/>
            </a:xfrm>
            <a:custGeom>
              <a:avLst/>
              <a:gdLst/>
              <a:ahLst/>
              <a:cxnLst/>
              <a:rect l="l" t="t" r="r" b="b"/>
              <a:pathLst>
                <a:path w="10236" h="9450" extrusionOk="0">
                  <a:moveTo>
                    <a:pt x="5370" y="601"/>
                  </a:moveTo>
                  <a:cubicBezTo>
                    <a:pt x="6946" y="601"/>
                    <a:pt x="8452" y="1507"/>
                    <a:pt x="9137" y="3035"/>
                  </a:cubicBezTo>
                  <a:cubicBezTo>
                    <a:pt x="9587" y="4037"/>
                    <a:pt x="9622" y="5156"/>
                    <a:pt x="9233" y="6193"/>
                  </a:cubicBezTo>
                  <a:cubicBezTo>
                    <a:pt x="8840" y="7223"/>
                    <a:pt x="8072" y="8039"/>
                    <a:pt x="7064" y="8487"/>
                  </a:cubicBezTo>
                  <a:cubicBezTo>
                    <a:pt x="6523" y="8730"/>
                    <a:pt x="5948" y="8852"/>
                    <a:pt x="5371" y="8852"/>
                  </a:cubicBezTo>
                  <a:cubicBezTo>
                    <a:pt x="4879" y="8852"/>
                    <a:pt x="4386" y="8763"/>
                    <a:pt x="3912" y="8585"/>
                  </a:cubicBezTo>
                  <a:cubicBezTo>
                    <a:pt x="2882" y="8190"/>
                    <a:pt x="2066" y="7424"/>
                    <a:pt x="1610" y="6414"/>
                  </a:cubicBezTo>
                  <a:cubicBezTo>
                    <a:pt x="684" y="4340"/>
                    <a:pt x="1610" y="1894"/>
                    <a:pt x="3683" y="961"/>
                  </a:cubicBezTo>
                  <a:cubicBezTo>
                    <a:pt x="4231" y="719"/>
                    <a:pt x="4803" y="601"/>
                    <a:pt x="5370" y="601"/>
                  </a:cubicBezTo>
                  <a:close/>
                  <a:moveTo>
                    <a:pt x="5374" y="1"/>
                  </a:moveTo>
                  <a:cubicBezTo>
                    <a:pt x="4716" y="1"/>
                    <a:pt x="4059" y="140"/>
                    <a:pt x="3443" y="416"/>
                  </a:cubicBezTo>
                  <a:cubicBezTo>
                    <a:pt x="1064" y="1487"/>
                    <a:pt x="1" y="4286"/>
                    <a:pt x="1071" y="6663"/>
                  </a:cubicBezTo>
                  <a:cubicBezTo>
                    <a:pt x="1583" y="7810"/>
                    <a:pt x="2522" y="8695"/>
                    <a:pt x="3698" y="9137"/>
                  </a:cubicBezTo>
                  <a:cubicBezTo>
                    <a:pt x="4244" y="9345"/>
                    <a:pt x="4811" y="9449"/>
                    <a:pt x="5377" y="9449"/>
                  </a:cubicBezTo>
                  <a:cubicBezTo>
                    <a:pt x="6034" y="9449"/>
                    <a:pt x="6690" y="9310"/>
                    <a:pt x="7313" y="9035"/>
                  </a:cubicBezTo>
                  <a:cubicBezTo>
                    <a:pt x="8460" y="8515"/>
                    <a:pt x="9345" y="7583"/>
                    <a:pt x="9794" y="6401"/>
                  </a:cubicBezTo>
                  <a:cubicBezTo>
                    <a:pt x="10235" y="5226"/>
                    <a:pt x="10202" y="3941"/>
                    <a:pt x="9683" y="2786"/>
                  </a:cubicBezTo>
                  <a:cubicBezTo>
                    <a:pt x="9165" y="1638"/>
                    <a:pt x="8231" y="761"/>
                    <a:pt x="7050" y="311"/>
                  </a:cubicBezTo>
                  <a:cubicBezTo>
                    <a:pt x="6507" y="103"/>
                    <a:pt x="5940" y="1"/>
                    <a:pt x="53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5" name="Google Shape;17715;p74"/>
            <p:cNvSpPr/>
            <p:nvPr/>
          </p:nvSpPr>
          <p:spPr>
            <a:xfrm>
              <a:off x="3503094" y="2446320"/>
              <a:ext cx="240726" cy="222150"/>
            </a:xfrm>
            <a:custGeom>
              <a:avLst/>
              <a:gdLst/>
              <a:ahLst/>
              <a:cxnLst/>
              <a:rect l="l" t="t" r="r" b="b"/>
              <a:pathLst>
                <a:path w="3188" h="2942" extrusionOk="0">
                  <a:moveTo>
                    <a:pt x="1674" y="599"/>
                  </a:moveTo>
                  <a:cubicBezTo>
                    <a:pt x="1777" y="599"/>
                    <a:pt x="1882" y="619"/>
                    <a:pt x="1978" y="654"/>
                  </a:cubicBezTo>
                  <a:cubicBezTo>
                    <a:pt x="2199" y="737"/>
                    <a:pt x="2371" y="903"/>
                    <a:pt x="2469" y="1117"/>
                  </a:cubicBezTo>
                  <a:cubicBezTo>
                    <a:pt x="2565" y="1324"/>
                    <a:pt x="2572" y="1566"/>
                    <a:pt x="2489" y="1780"/>
                  </a:cubicBezTo>
                  <a:cubicBezTo>
                    <a:pt x="2406" y="2003"/>
                    <a:pt x="2240" y="2175"/>
                    <a:pt x="2026" y="2271"/>
                  </a:cubicBezTo>
                  <a:cubicBezTo>
                    <a:pt x="1915" y="2319"/>
                    <a:pt x="1795" y="2344"/>
                    <a:pt x="1674" y="2344"/>
                  </a:cubicBezTo>
                  <a:cubicBezTo>
                    <a:pt x="1568" y="2344"/>
                    <a:pt x="1462" y="2325"/>
                    <a:pt x="1363" y="2286"/>
                  </a:cubicBezTo>
                  <a:cubicBezTo>
                    <a:pt x="1142" y="2203"/>
                    <a:pt x="969" y="2044"/>
                    <a:pt x="878" y="1830"/>
                  </a:cubicBezTo>
                  <a:cubicBezTo>
                    <a:pt x="679" y="1394"/>
                    <a:pt x="872" y="876"/>
                    <a:pt x="1314" y="676"/>
                  </a:cubicBezTo>
                  <a:cubicBezTo>
                    <a:pt x="1426" y="627"/>
                    <a:pt x="1550" y="599"/>
                    <a:pt x="1674" y="599"/>
                  </a:cubicBezTo>
                  <a:close/>
                  <a:moveTo>
                    <a:pt x="1667" y="1"/>
                  </a:moveTo>
                  <a:cubicBezTo>
                    <a:pt x="1462" y="1"/>
                    <a:pt x="1258" y="45"/>
                    <a:pt x="1066" y="130"/>
                  </a:cubicBezTo>
                  <a:cubicBezTo>
                    <a:pt x="326" y="468"/>
                    <a:pt x="1" y="1339"/>
                    <a:pt x="333" y="2079"/>
                  </a:cubicBezTo>
                  <a:cubicBezTo>
                    <a:pt x="492" y="2437"/>
                    <a:pt x="782" y="2708"/>
                    <a:pt x="1149" y="2845"/>
                  </a:cubicBezTo>
                  <a:cubicBezTo>
                    <a:pt x="1321" y="2915"/>
                    <a:pt x="1494" y="2941"/>
                    <a:pt x="1674" y="2941"/>
                  </a:cubicBezTo>
                  <a:cubicBezTo>
                    <a:pt x="1874" y="2941"/>
                    <a:pt x="2081" y="2900"/>
                    <a:pt x="2275" y="2810"/>
                  </a:cubicBezTo>
                  <a:cubicBezTo>
                    <a:pt x="2635" y="2651"/>
                    <a:pt x="2904" y="2361"/>
                    <a:pt x="3043" y="1996"/>
                  </a:cubicBezTo>
                  <a:cubicBezTo>
                    <a:pt x="3187" y="1629"/>
                    <a:pt x="3174" y="1228"/>
                    <a:pt x="3015" y="868"/>
                  </a:cubicBezTo>
                  <a:cubicBezTo>
                    <a:pt x="2849" y="510"/>
                    <a:pt x="2559" y="239"/>
                    <a:pt x="2192" y="102"/>
                  </a:cubicBezTo>
                  <a:cubicBezTo>
                    <a:pt x="2022" y="34"/>
                    <a:pt x="1844" y="1"/>
                    <a:pt x="1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6" name="Google Shape;17716;p74"/>
            <p:cNvSpPr/>
            <p:nvPr/>
          </p:nvSpPr>
          <p:spPr>
            <a:xfrm>
              <a:off x="3903906" y="1895013"/>
              <a:ext cx="811581" cy="713418"/>
            </a:xfrm>
            <a:custGeom>
              <a:avLst/>
              <a:gdLst/>
              <a:ahLst/>
              <a:cxnLst/>
              <a:rect l="l" t="t" r="r" b="b"/>
              <a:pathLst>
                <a:path w="10748" h="9448" extrusionOk="0">
                  <a:moveTo>
                    <a:pt x="5372" y="602"/>
                  </a:moveTo>
                  <a:cubicBezTo>
                    <a:pt x="6941" y="602"/>
                    <a:pt x="8447" y="1507"/>
                    <a:pt x="9139" y="3035"/>
                  </a:cubicBezTo>
                  <a:cubicBezTo>
                    <a:pt x="10071" y="5109"/>
                    <a:pt x="9139" y="7555"/>
                    <a:pt x="7065" y="8487"/>
                  </a:cubicBezTo>
                  <a:cubicBezTo>
                    <a:pt x="6520" y="8731"/>
                    <a:pt x="5948" y="8846"/>
                    <a:pt x="5385" y="8846"/>
                  </a:cubicBezTo>
                  <a:cubicBezTo>
                    <a:pt x="3809" y="8846"/>
                    <a:pt x="2300" y="7942"/>
                    <a:pt x="1611" y="6414"/>
                  </a:cubicBezTo>
                  <a:cubicBezTo>
                    <a:pt x="679" y="4341"/>
                    <a:pt x="1611" y="1894"/>
                    <a:pt x="3685" y="962"/>
                  </a:cubicBezTo>
                  <a:cubicBezTo>
                    <a:pt x="4231" y="713"/>
                    <a:pt x="4805" y="602"/>
                    <a:pt x="5372" y="602"/>
                  </a:cubicBezTo>
                  <a:close/>
                  <a:moveTo>
                    <a:pt x="5367" y="1"/>
                  </a:moveTo>
                  <a:cubicBezTo>
                    <a:pt x="4720" y="1"/>
                    <a:pt x="4063" y="134"/>
                    <a:pt x="3436" y="414"/>
                  </a:cubicBezTo>
                  <a:cubicBezTo>
                    <a:pt x="1066" y="1486"/>
                    <a:pt x="1" y="4286"/>
                    <a:pt x="1066" y="6656"/>
                  </a:cubicBezTo>
                  <a:cubicBezTo>
                    <a:pt x="1583" y="7811"/>
                    <a:pt x="2517" y="8688"/>
                    <a:pt x="3698" y="9138"/>
                  </a:cubicBezTo>
                  <a:cubicBezTo>
                    <a:pt x="4246" y="9345"/>
                    <a:pt x="4811" y="9448"/>
                    <a:pt x="5378" y="9448"/>
                  </a:cubicBezTo>
                  <a:cubicBezTo>
                    <a:pt x="6035" y="9448"/>
                    <a:pt x="6692" y="9310"/>
                    <a:pt x="7314" y="9027"/>
                  </a:cubicBezTo>
                  <a:cubicBezTo>
                    <a:pt x="9685" y="7962"/>
                    <a:pt x="10748" y="5163"/>
                    <a:pt x="9685" y="2786"/>
                  </a:cubicBezTo>
                  <a:cubicBezTo>
                    <a:pt x="8896" y="1035"/>
                    <a:pt x="7170" y="1"/>
                    <a:pt x="5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7" name="Google Shape;17717;p74"/>
            <p:cNvSpPr/>
            <p:nvPr/>
          </p:nvSpPr>
          <p:spPr>
            <a:xfrm>
              <a:off x="2917581" y="1520252"/>
              <a:ext cx="811581" cy="713570"/>
            </a:xfrm>
            <a:custGeom>
              <a:avLst/>
              <a:gdLst/>
              <a:ahLst/>
              <a:cxnLst/>
              <a:rect l="l" t="t" r="r" b="b"/>
              <a:pathLst>
                <a:path w="10748" h="9450" extrusionOk="0">
                  <a:moveTo>
                    <a:pt x="5371" y="602"/>
                  </a:moveTo>
                  <a:cubicBezTo>
                    <a:pt x="5869" y="602"/>
                    <a:pt x="6360" y="691"/>
                    <a:pt x="6836" y="872"/>
                  </a:cubicBezTo>
                  <a:cubicBezTo>
                    <a:pt x="7866" y="1259"/>
                    <a:pt x="8682" y="2033"/>
                    <a:pt x="9138" y="3035"/>
                  </a:cubicBezTo>
                  <a:cubicBezTo>
                    <a:pt x="10070" y="5109"/>
                    <a:pt x="9138" y="7555"/>
                    <a:pt x="7065" y="8487"/>
                  </a:cubicBezTo>
                  <a:cubicBezTo>
                    <a:pt x="6518" y="8734"/>
                    <a:pt x="5946" y="8850"/>
                    <a:pt x="5382" y="8850"/>
                  </a:cubicBezTo>
                  <a:cubicBezTo>
                    <a:pt x="3807" y="8850"/>
                    <a:pt x="2298" y="7941"/>
                    <a:pt x="1611" y="6414"/>
                  </a:cubicBezTo>
                  <a:cubicBezTo>
                    <a:pt x="678" y="4341"/>
                    <a:pt x="1611" y="1894"/>
                    <a:pt x="3684" y="962"/>
                  </a:cubicBezTo>
                  <a:cubicBezTo>
                    <a:pt x="4223" y="719"/>
                    <a:pt x="4797" y="602"/>
                    <a:pt x="5371" y="602"/>
                  </a:cubicBezTo>
                  <a:close/>
                  <a:moveTo>
                    <a:pt x="5372" y="1"/>
                  </a:moveTo>
                  <a:cubicBezTo>
                    <a:pt x="4713" y="1"/>
                    <a:pt x="4056" y="140"/>
                    <a:pt x="3435" y="416"/>
                  </a:cubicBezTo>
                  <a:cubicBezTo>
                    <a:pt x="1065" y="1487"/>
                    <a:pt x="0" y="4286"/>
                    <a:pt x="1065" y="6663"/>
                  </a:cubicBezTo>
                  <a:cubicBezTo>
                    <a:pt x="1853" y="8413"/>
                    <a:pt x="3581" y="9450"/>
                    <a:pt x="5378" y="9450"/>
                  </a:cubicBezTo>
                  <a:cubicBezTo>
                    <a:pt x="6028" y="9450"/>
                    <a:pt x="6683" y="9317"/>
                    <a:pt x="7314" y="9035"/>
                  </a:cubicBezTo>
                  <a:cubicBezTo>
                    <a:pt x="9684" y="7963"/>
                    <a:pt x="10747" y="5163"/>
                    <a:pt x="9684" y="2786"/>
                  </a:cubicBezTo>
                  <a:cubicBezTo>
                    <a:pt x="9165" y="1638"/>
                    <a:pt x="8232" y="761"/>
                    <a:pt x="7050" y="311"/>
                  </a:cubicBezTo>
                  <a:cubicBezTo>
                    <a:pt x="6504" y="104"/>
                    <a:pt x="5937" y="1"/>
                    <a:pt x="5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19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8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17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1" name="Google Shape;17081;p71"/>
          <p:cNvSpPr txBox="1">
            <a:spLocks noGrp="1"/>
          </p:cNvSpPr>
          <p:nvPr>
            <p:ph type="title"/>
          </p:nvPr>
        </p:nvSpPr>
        <p:spPr>
          <a:xfrm>
            <a:off x="232459" y="-104798"/>
            <a:ext cx="46341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Спасибо!</a:t>
            </a:r>
            <a:endParaRPr dirty="0"/>
          </a:p>
        </p:txBody>
      </p:sp>
      <p:sp>
        <p:nvSpPr>
          <p:cNvPr id="17084" name="Google Shape;17084;p71"/>
          <p:cNvSpPr/>
          <p:nvPr/>
        </p:nvSpPr>
        <p:spPr>
          <a:xfrm>
            <a:off x="5430075" y="4247050"/>
            <a:ext cx="2443200" cy="973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85" name="Google Shape;17085;p71"/>
          <p:cNvGrpSpPr/>
          <p:nvPr/>
        </p:nvGrpSpPr>
        <p:grpSpPr>
          <a:xfrm>
            <a:off x="6315940" y="1196602"/>
            <a:ext cx="3669857" cy="3669745"/>
            <a:chOff x="1136350" y="86675"/>
            <a:chExt cx="4941903" cy="4941752"/>
          </a:xfrm>
        </p:grpSpPr>
        <p:sp>
          <p:nvSpPr>
            <p:cNvPr id="17086" name="Google Shape;17086;p71"/>
            <p:cNvSpPr/>
            <p:nvPr/>
          </p:nvSpPr>
          <p:spPr>
            <a:xfrm>
              <a:off x="2290236" y="1256492"/>
              <a:ext cx="2767668" cy="2601848"/>
            </a:xfrm>
            <a:custGeom>
              <a:avLst/>
              <a:gdLst/>
              <a:ahLst/>
              <a:cxnLst/>
              <a:rect l="l" t="t" r="r" b="b"/>
              <a:pathLst>
                <a:path w="36653" h="34457" extrusionOk="0">
                  <a:moveTo>
                    <a:pt x="17728" y="598"/>
                  </a:moveTo>
                  <a:cubicBezTo>
                    <a:pt x="19719" y="598"/>
                    <a:pt x="21717" y="965"/>
                    <a:pt x="23632" y="1690"/>
                  </a:cubicBezTo>
                  <a:cubicBezTo>
                    <a:pt x="27785" y="3265"/>
                    <a:pt x="31075" y="6369"/>
                    <a:pt x="32893" y="10413"/>
                  </a:cubicBezTo>
                  <a:cubicBezTo>
                    <a:pt x="36653" y="18775"/>
                    <a:pt x="32906" y="28631"/>
                    <a:pt x="24551" y="32392"/>
                  </a:cubicBezTo>
                  <a:cubicBezTo>
                    <a:pt x="22370" y="33369"/>
                    <a:pt x="20054" y="33861"/>
                    <a:pt x="17733" y="33861"/>
                  </a:cubicBezTo>
                  <a:cubicBezTo>
                    <a:pt x="15742" y="33861"/>
                    <a:pt x="13748" y="33499"/>
                    <a:pt x="11833" y="32771"/>
                  </a:cubicBezTo>
                  <a:cubicBezTo>
                    <a:pt x="7679" y="31196"/>
                    <a:pt x="4397" y="28092"/>
                    <a:pt x="2572" y="24048"/>
                  </a:cubicBezTo>
                  <a:cubicBezTo>
                    <a:pt x="754" y="19999"/>
                    <a:pt x="616" y="15479"/>
                    <a:pt x="2192" y="11332"/>
                  </a:cubicBezTo>
                  <a:cubicBezTo>
                    <a:pt x="3768" y="7178"/>
                    <a:pt x="6872" y="3894"/>
                    <a:pt x="10921" y="2069"/>
                  </a:cubicBezTo>
                  <a:cubicBezTo>
                    <a:pt x="13099" y="1096"/>
                    <a:pt x="15406" y="598"/>
                    <a:pt x="17728" y="598"/>
                  </a:cubicBezTo>
                  <a:close/>
                  <a:moveTo>
                    <a:pt x="17726" y="0"/>
                  </a:moveTo>
                  <a:cubicBezTo>
                    <a:pt x="15324" y="0"/>
                    <a:pt x="12928" y="509"/>
                    <a:pt x="10672" y="1524"/>
                  </a:cubicBezTo>
                  <a:cubicBezTo>
                    <a:pt x="6477" y="3411"/>
                    <a:pt x="3270" y="6818"/>
                    <a:pt x="1638" y="11118"/>
                  </a:cubicBezTo>
                  <a:cubicBezTo>
                    <a:pt x="1" y="15416"/>
                    <a:pt x="145" y="20095"/>
                    <a:pt x="2026" y="24290"/>
                  </a:cubicBezTo>
                  <a:cubicBezTo>
                    <a:pt x="3912" y="28485"/>
                    <a:pt x="7319" y="31693"/>
                    <a:pt x="11619" y="33324"/>
                  </a:cubicBezTo>
                  <a:cubicBezTo>
                    <a:pt x="13609" y="34084"/>
                    <a:pt x="15676" y="34457"/>
                    <a:pt x="17743" y="34457"/>
                  </a:cubicBezTo>
                  <a:cubicBezTo>
                    <a:pt x="20142" y="34457"/>
                    <a:pt x="22539" y="33946"/>
                    <a:pt x="24793" y="32937"/>
                  </a:cubicBezTo>
                  <a:cubicBezTo>
                    <a:pt x="28988" y="31050"/>
                    <a:pt x="32194" y="27643"/>
                    <a:pt x="33833" y="23343"/>
                  </a:cubicBezTo>
                  <a:cubicBezTo>
                    <a:pt x="35464" y="19045"/>
                    <a:pt x="35326" y="14366"/>
                    <a:pt x="33438" y="10171"/>
                  </a:cubicBezTo>
                  <a:cubicBezTo>
                    <a:pt x="31552" y="5976"/>
                    <a:pt x="28145" y="2768"/>
                    <a:pt x="23846" y="1131"/>
                  </a:cubicBezTo>
                  <a:cubicBezTo>
                    <a:pt x="21859" y="376"/>
                    <a:pt x="19790" y="0"/>
                    <a:pt x="177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7" name="Google Shape;17087;p71"/>
            <p:cNvSpPr/>
            <p:nvPr/>
          </p:nvSpPr>
          <p:spPr>
            <a:xfrm>
              <a:off x="3371629" y="4691867"/>
              <a:ext cx="291771" cy="306344"/>
            </a:xfrm>
            <a:custGeom>
              <a:avLst/>
              <a:gdLst/>
              <a:ahLst/>
              <a:cxnLst/>
              <a:rect l="l" t="t" r="r" b="b"/>
              <a:pathLst>
                <a:path w="3864" h="4057" extrusionOk="0">
                  <a:moveTo>
                    <a:pt x="3863" y="1"/>
                  </a:moveTo>
                  <a:lnTo>
                    <a:pt x="0" y="3857"/>
                  </a:lnTo>
                  <a:lnTo>
                    <a:pt x="1971" y="4056"/>
                  </a:lnTo>
                  <a:lnTo>
                    <a:pt x="3034" y="2993"/>
                  </a:lnTo>
                  <a:lnTo>
                    <a:pt x="38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8" name="Google Shape;17088;p71"/>
            <p:cNvSpPr/>
            <p:nvPr/>
          </p:nvSpPr>
          <p:spPr>
            <a:xfrm>
              <a:off x="2162396" y="3506570"/>
              <a:ext cx="322126" cy="335189"/>
            </a:xfrm>
            <a:custGeom>
              <a:avLst/>
              <a:gdLst/>
              <a:ahLst/>
              <a:cxnLst/>
              <a:rect l="l" t="t" r="r" b="b"/>
              <a:pathLst>
                <a:path w="4266" h="4439" extrusionOk="0">
                  <a:moveTo>
                    <a:pt x="3276" y="1"/>
                  </a:moveTo>
                  <a:lnTo>
                    <a:pt x="0" y="3277"/>
                  </a:lnTo>
                  <a:cubicBezTo>
                    <a:pt x="63" y="3353"/>
                    <a:pt x="125" y="3430"/>
                    <a:pt x="188" y="3506"/>
                  </a:cubicBezTo>
                  <a:cubicBezTo>
                    <a:pt x="291" y="3630"/>
                    <a:pt x="395" y="3755"/>
                    <a:pt x="505" y="3879"/>
                  </a:cubicBezTo>
                  <a:cubicBezTo>
                    <a:pt x="526" y="3899"/>
                    <a:pt x="539" y="3927"/>
                    <a:pt x="561" y="3947"/>
                  </a:cubicBezTo>
                  <a:cubicBezTo>
                    <a:pt x="705" y="4113"/>
                    <a:pt x="858" y="4272"/>
                    <a:pt x="1002" y="4438"/>
                  </a:cubicBezTo>
                  <a:lnTo>
                    <a:pt x="4265" y="1175"/>
                  </a:lnTo>
                  <a:cubicBezTo>
                    <a:pt x="3920" y="795"/>
                    <a:pt x="3588" y="402"/>
                    <a:pt x="3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9" name="Google Shape;17089;p71"/>
            <p:cNvSpPr/>
            <p:nvPr/>
          </p:nvSpPr>
          <p:spPr>
            <a:xfrm>
              <a:off x="4141917" y="3099490"/>
              <a:ext cx="1301188" cy="1399276"/>
            </a:xfrm>
            <a:custGeom>
              <a:avLst/>
              <a:gdLst/>
              <a:ahLst/>
              <a:cxnLst/>
              <a:rect l="l" t="t" r="r" b="b"/>
              <a:pathLst>
                <a:path w="17232" h="18531" extrusionOk="0">
                  <a:moveTo>
                    <a:pt x="17232" y="1"/>
                  </a:moveTo>
                  <a:lnTo>
                    <a:pt x="0" y="17232"/>
                  </a:lnTo>
                  <a:lnTo>
                    <a:pt x="871" y="18531"/>
                  </a:lnTo>
                  <a:lnTo>
                    <a:pt x="15890" y="3513"/>
                  </a:lnTo>
                  <a:cubicBezTo>
                    <a:pt x="16042" y="3187"/>
                    <a:pt x="16188" y="2862"/>
                    <a:pt x="16326" y="2531"/>
                  </a:cubicBezTo>
                  <a:cubicBezTo>
                    <a:pt x="16339" y="2502"/>
                    <a:pt x="16346" y="2476"/>
                    <a:pt x="16361" y="2454"/>
                  </a:cubicBezTo>
                  <a:cubicBezTo>
                    <a:pt x="16422" y="2303"/>
                    <a:pt x="16485" y="2144"/>
                    <a:pt x="16547" y="1991"/>
                  </a:cubicBezTo>
                  <a:cubicBezTo>
                    <a:pt x="16547" y="1985"/>
                    <a:pt x="16553" y="1978"/>
                    <a:pt x="16553" y="1963"/>
                  </a:cubicBezTo>
                  <a:cubicBezTo>
                    <a:pt x="16562" y="1957"/>
                    <a:pt x="16562" y="1950"/>
                    <a:pt x="16568" y="1943"/>
                  </a:cubicBezTo>
                  <a:cubicBezTo>
                    <a:pt x="16595" y="1867"/>
                    <a:pt x="16623" y="1797"/>
                    <a:pt x="16651" y="1723"/>
                  </a:cubicBezTo>
                  <a:cubicBezTo>
                    <a:pt x="16686" y="1632"/>
                    <a:pt x="16719" y="1542"/>
                    <a:pt x="16754" y="1452"/>
                  </a:cubicBezTo>
                  <a:cubicBezTo>
                    <a:pt x="16810" y="1293"/>
                    <a:pt x="16865" y="1142"/>
                    <a:pt x="16913" y="983"/>
                  </a:cubicBezTo>
                  <a:cubicBezTo>
                    <a:pt x="16926" y="961"/>
                    <a:pt x="16935" y="935"/>
                    <a:pt x="16948" y="907"/>
                  </a:cubicBezTo>
                  <a:cubicBezTo>
                    <a:pt x="17044" y="603"/>
                    <a:pt x="17142" y="304"/>
                    <a:pt x="172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0" name="Google Shape;17090;p71"/>
            <p:cNvSpPr/>
            <p:nvPr/>
          </p:nvSpPr>
          <p:spPr>
            <a:xfrm>
              <a:off x="1766869" y="1154401"/>
              <a:ext cx="477978" cy="451021"/>
            </a:xfrm>
            <a:custGeom>
              <a:avLst/>
              <a:gdLst/>
              <a:ahLst/>
              <a:cxnLst/>
              <a:rect l="l" t="t" r="r" b="b"/>
              <a:pathLst>
                <a:path w="6330" h="5973" extrusionOk="0">
                  <a:moveTo>
                    <a:pt x="4878" y="1"/>
                  </a:moveTo>
                  <a:lnTo>
                    <a:pt x="0" y="4881"/>
                  </a:lnTo>
                  <a:lnTo>
                    <a:pt x="1072" y="5973"/>
                  </a:lnTo>
                  <a:lnTo>
                    <a:pt x="6330" y="713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1" name="Google Shape;17091;p71"/>
            <p:cNvSpPr/>
            <p:nvPr/>
          </p:nvSpPr>
          <p:spPr>
            <a:xfrm>
              <a:off x="1673915" y="1092784"/>
              <a:ext cx="445207" cy="418174"/>
            </a:xfrm>
            <a:custGeom>
              <a:avLst/>
              <a:gdLst/>
              <a:ahLst/>
              <a:cxnLst/>
              <a:rect l="l" t="t" r="r" b="b"/>
              <a:pathLst>
                <a:path w="5896" h="5538" extrusionOk="0">
                  <a:moveTo>
                    <a:pt x="4444" y="1"/>
                  </a:moveTo>
                  <a:lnTo>
                    <a:pt x="0" y="4445"/>
                  </a:lnTo>
                  <a:lnTo>
                    <a:pt x="1072" y="5538"/>
                  </a:lnTo>
                  <a:lnTo>
                    <a:pt x="5895" y="712"/>
                  </a:lnTo>
                  <a:lnTo>
                    <a:pt x="4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2" name="Google Shape;17092;p71"/>
            <p:cNvSpPr/>
            <p:nvPr/>
          </p:nvSpPr>
          <p:spPr>
            <a:xfrm>
              <a:off x="1188001" y="2095344"/>
              <a:ext cx="357540" cy="357691"/>
            </a:xfrm>
            <a:custGeom>
              <a:avLst/>
              <a:gdLst/>
              <a:ahLst/>
              <a:cxnLst/>
              <a:rect l="l" t="t" r="r" b="b"/>
              <a:pathLst>
                <a:path w="4735" h="4737" extrusionOk="0">
                  <a:moveTo>
                    <a:pt x="4735" y="1"/>
                  </a:moveTo>
                  <a:lnTo>
                    <a:pt x="2406" y="160"/>
                  </a:lnTo>
                  <a:lnTo>
                    <a:pt x="243" y="2323"/>
                  </a:lnTo>
                  <a:lnTo>
                    <a:pt x="1" y="4736"/>
                  </a:lnTo>
                  <a:lnTo>
                    <a:pt x="47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3" name="Google Shape;17093;p71"/>
            <p:cNvSpPr/>
            <p:nvPr/>
          </p:nvSpPr>
          <p:spPr>
            <a:xfrm>
              <a:off x="2451452" y="390909"/>
              <a:ext cx="48175" cy="42890"/>
            </a:xfrm>
            <a:custGeom>
              <a:avLst/>
              <a:gdLst/>
              <a:ahLst/>
              <a:cxnLst/>
              <a:rect l="l" t="t" r="r" b="b"/>
              <a:pathLst>
                <a:path w="638" h="568" extrusionOk="0">
                  <a:moveTo>
                    <a:pt x="638" y="0"/>
                  </a:moveTo>
                  <a:lnTo>
                    <a:pt x="1" y="290"/>
                  </a:lnTo>
                  <a:lnTo>
                    <a:pt x="70" y="567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4" name="Google Shape;17094;p71"/>
            <p:cNvSpPr/>
            <p:nvPr/>
          </p:nvSpPr>
          <p:spPr>
            <a:xfrm>
              <a:off x="4217050" y="3411653"/>
              <a:ext cx="1180599" cy="1199401"/>
            </a:xfrm>
            <a:custGeom>
              <a:avLst/>
              <a:gdLst/>
              <a:ahLst/>
              <a:cxnLst/>
              <a:rect l="l" t="t" r="r" b="b"/>
              <a:pathLst>
                <a:path w="15635" h="15884" extrusionOk="0">
                  <a:moveTo>
                    <a:pt x="14591" y="1"/>
                  </a:moveTo>
                  <a:lnTo>
                    <a:pt x="1" y="14583"/>
                  </a:lnTo>
                  <a:lnTo>
                    <a:pt x="872" y="15883"/>
                  </a:lnTo>
                  <a:lnTo>
                    <a:pt x="6138" y="10617"/>
                  </a:lnTo>
                  <a:lnTo>
                    <a:pt x="5896" y="9698"/>
                  </a:lnTo>
                  <a:cubicBezTo>
                    <a:pt x="6402" y="9373"/>
                    <a:pt x="6899" y="9019"/>
                    <a:pt x="7382" y="8653"/>
                  </a:cubicBezTo>
                  <a:cubicBezTo>
                    <a:pt x="7382" y="8653"/>
                    <a:pt x="7389" y="8646"/>
                    <a:pt x="7397" y="8646"/>
                  </a:cubicBezTo>
                  <a:cubicBezTo>
                    <a:pt x="7410" y="8633"/>
                    <a:pt x="7430" y="8620"/>
                    <a:pt x="7445" y="8605"/>
                  </a:cubicBezTo>
                  <a:cubicBezTo>
                    <a:pt x="7576" y="8502"/>
                    <a:pt x="7707" y="8404"/>
                    <a:pt x="7838" y="8301"/>
                  </a:cubicBezTo>
                  <a:cubicBezTo>
                    <a:pt x="7915" y="8238"/>
                    <a:pt x="7984" y="8177"/>
                    <a:pt x="8061" y="8122"/>
                  </a:cubicBezTo>
                  <a:cubicBezTo>
                    <a:pt x="8135" y="8059"/>
                    <a:pt x="8212" y="7997"/>
                    <a:pt x="8288" y="7928"/>
                  </a:cubicBezTo>
                  <a:cubicBezTo>
                    <a:pt x="8316" y="7906"/>
                    <a:pt x="8336" y="7893"/>
                    <a:pt x="8364" y="7873"/>
                  </a:cubicBezTo>
                  <a:cubicBezTo>
                    <a:pt x="8460" y="7782"/>
                    <a:pt x="8565" y="7699"/>
                    <a:pt x="8661" y="7609"/>
                  </a:cubicBezTo>
                  <a:cubicBezTo>
                    <a:pt x="8683" y="7596"/>
                    <a:pt x="8709" y="7574"/>
                    <a:pt x="8731" y="7555"/>
                  </a:cubicBezTo>
                  <a:cubicBezTo>
                    <a:pt x="9187" y="7153"/>
                    <a:pt x="9628" y="6738"/>
                    <a:pt x="10051" y="6311"/>
                  </a:cubicBezTo>
                  <a:lnTo>
                    <a:pt x="10313" y="6442"/>
                  </a:lnTo>
                  <a:lnTo>
                    <a:pt x="15635" y="1120"/>
                  </a:lnTo>
                  <a:lnTo>
                    <a:pt x="14571" y="42"/>
                  </a:lnTo>
                  <a:cubicBezTo>
                    <a:pt x="14578" y="27"/>
                    <a:pt x="14585" y="14"/>
                    <a:pt x="14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5" name="Google Shape;17095;p71"/>
            <p:cNvSpPr/>
            <p:nvPr/>
          </p:nvSpPr>
          <p:spPr>
            <a:xfrm>
              <a:off x="3201503" y="3840631"/>
              <a:ext cx="1289182" cy="1140428"/>
            </a:xfrm>
            <a:custGeom>
              <a:avLst/>
              <a:gdLst/>
              <a:ahLst/>
              <a:cxnLst/>
              <a:rect l="l" t="t" r="r" b="b"/>
              <a:pathLst>
                <a:path w="17073" h="15103" extrusionOk="0">
                  <a:moveTo>
                    <a:pt x="17072" y="1"/>
                  </a:moveTo>
                  <a:lnTo>
                    <a:pt x="17072" y="1"/>
                  </a:lnTo>
                  <a:cubicBezTo>
                    <a:pt x="16256" y="547"/>
                    <a:pt x="15405" y="1038"/>
                    <a:pt x="14521" y="1459"/>
                  </a:cubicBezTo>
                  <a:cubicBezTo>
                    <a:pt x="14493" y="1479"/>
                    <a:pt x="14467" y="1494"/>
                    <a:pt x="14432" y="1507"/>
                  </a:cubicBezTo>
                  <a:cubicBezTo>
                    <a:pt x="14301" y="1570"/>
                    <a:pt x="14176" y="1625"/>
                    <a:pt x="14045" y="1680"/>
                  </a:cubicBezTo>
                  <a:cubicBezTo>
                    <a:pt x="13921" y="1736"/>
                    <a:pt x="13803" y="1791"/>
                    <a:pt x="13685" y="1845"/>
                  </a:cubicBezTo>
                  <a:cubicBezTo>
                    <a:pt x="13650" y="1852"/>
                    <a:pt x="13622" y="1867"/>
                    <a:pt x="13589" y="1880"/>
                  </a:cubicBezTo>
                  <a:cubicBezTo>
                    <a:pt x="13284" y="2011"/>
                    <a:pt x="12974" y="2129"/>
                    <a:pt x="12662" y="2247"/>
                  </a:cubicBezTo>
                  <a:lnTo>
                    <a:pt x="0" y="14902"/>
                  </a:lnTo>
                  <a:lnTo>
                    <a:pt x="1969" y="15102"/>
                  </a:lnTo>
                  <a:lnTo>
                    <a:pt x="6241" y="10831"/>
                  </a:lnTo>
                  <a:lnTo>
                    <a:pt x="7009" y="8046"/>
                  </a:lnTo>
                  <a:cubicBezTo>
                    <a:pt x="7609" y="8011"/>
                    <a:pt x="8211" y="7956"/>
                    <a:pt x="8812" y="7880"/>
                  </a:cubicBezTo>
                  <a:cubicBezTo>
                    <a:pt x="8847" y="7880"/>
                    <a:pt x="8875" y="7873"/>
                    <a:pt x="8903" y="7873"/>
                  </a:cubicBezTo>
                  <a:cubicBezTo>
                    <a:pt x="9019" y="7852"/>
                    <a:pt x="9130" y="7839"/>
                    <a:pt x="9248" y="7824"/>
                  </a:cubicBezTo>
                  <a:lnTo>
                    <a:pt x="1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6" name="Google Shape;17096;p71"/>
            <p:cNvSpPr/>
            <p:nvPr/>
          </p:nvSpPr>
          <p:spPr>
            <a:xfrm>
              <a:off x="1458331" y="1690379"/>
              <a:ext cx="891471" cy="926508"/>
            </a:xfrm>
            <a:custGeom>
              <a:avLst/>
              <a:gdLst/>
              <a:ahLst/>
              <a:cxnLst/>
              <a:rect l="l" t="t" r="r" b="b"/>
              <a:pathLst>
                <a:path w="11806" h="12270" extrusionOk="0">
                  <a:moveTo>
                    <a:pt x="11806" y="1"/>
                  </a:moveTo>
                  <a:lnTo>
                    <a:pt x="0" y="11800"/>
                  </a:lnTo>
                  <a:lnTo>
                    <a:pt x="1701" y="12269"/>
                  </a:lnTo>
                  <a:lnTo>
                    <a:pt x="9538" y="4438"/>
                  </a:lnTo>
                  <a:cubicBezTo>
                    <a:pt x="10112" y="2875"/>
                    <a:pt x="10872" y="1383"/>
                    <a:pt x="11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7" name="Google Shape;17097;p71"/>
            <p:cNvSpPr/>
            <p:nvPr/>
          </p:nvSpPr>
          <p:spPr>
            <a:xfrm>
              <a:off x="5911669" y="2868275"/>
              <a:ext cx="137806" cy="137881"/>
            </a:xfrm>
            <a:custGeom>
              <a:avLst/>
              <a:gdLst/>
              <a:ahLst/>
              <a:cxnLst/>
              <a:rect l="l" t="t" r="r" b="b"/>
              <a:pathLst>
                <a:path w="1825" h="1826" extrusionOk="0">
                  <a:moveTo>
                    <a:pt x="1825" y="1"/>
                  </a:moveTo>
                  <a:lnTo>
                    <a:pt x="0" y="1825"/>
                  </a:lnTo>
                  <a:lnTo>
                    <a:pt x="1652" y="1716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8" name="Google Shape;17098;p71"/>
            <p:cNvSpPr/>
            <p:nvPr/>
          </p:nvSpPr>
          <p:spPr>
            <a:xfrm>
              <a:off x="1739685" y="2312061"/>
              <a:ext cx="363807" cy="511958"/>
            </a:xfrm>
            <a:custGeom>
              <a:avLst/>
              <a:gdLst/>
              <a:ahLst/>
              <a:cxnLst/>
              <a:rect l="l" t="t" r="r" b="b"/>
              <a:pathLst>
                <a:path w="4818" h="6780" extrusionOk="0">
                  <a:moveTo>
                    <a:pt x="4817" y="0"/>
                  </a:moveTo>
                  <a:lnTo>
                    <a:pt x="0" y="4811"/>
                  </a:lnTo>
                  <a:cubicBezTo>
                    <a:pt x="35" y="5342"/>
                    <a:pt x="83" y="5874"/>
                    <a:pt x="153" y="6400"/>
                  </a:cubicBezTo>
                  <a:cubicBezTo>
                    <a:pt x="153" y="6428"/>
                    <a:pt x="159" y="6455"/>
                    <a:pt x="159" y="6489"/>
                  </a:cubicBezTo>
                  <a:cubicBezTo>
                    <a:pt x="173" y="6586"/>
                    <a:pt x="188" y="6683"/>
                    <a:pt x="201" y="6780"/>
                  </a:cubicBezTo>
                  <a:lnTo>
                    <a:pt x="4575" y="2412"/>
                  </a:lnTo>
                  <a:cubicBezTo>
                    <a:pt x="4583" y="2170"/>
                    <a:pt x="4596" y="1928"/>
                    <a:pt x="4616" y="1692"/>
                  </a:cubicBezTo>
                  <a:cubicBezTo>
                    <a:pt x="4616" y="1659"/>
                    <a:pt x="4616" y="1631"/>
                    <a:pt x="4625" y="1596"/>
                  </a:cubicBezTo>
                  <a:cubicBezTo>
                    <a:pt x="4631" y="1458"/>
                    <a:pt x="4651" y="1312"/>
                    <a:pt x="4666" y="1168"/>
                  </a:cubicBezTo>
                  <a:cubicBezTo>
                    <a:pt x="4679" y="1037"/>
                    <a:pt x="4686" y="904"/>
                    <a:pt x="4708" y="773"/>
                  </a:cubicBezTo>
                  <a:cubicBezTo>
                    <a:pt x="4708" y="747"/>
                    <a:pt x="4714" y="712"/>
                    <a:pt x="4714" y="684"/>
                  </a:cubicBezTo>
                  <a:cubicBezTo>
                    <a:pt x="4749" y="456"/>
                    <a:pt x="4776" y="228"/>
                    <a:pt x="4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9" name="Google Shape;17099;p71"/>
            <p:cNvSpPr/>
            <p:nvPr/>
          </p:nvSpPr>
          <p:spPr>
            <a:xfrm>
              <a:off x="1757959" y="2518735"/>
              <a:ext cx="330960" cy="463480"/>
            </a:xfrm>
            <a:custGeom>
              <a:avLst/>
              <a:gdLst/>
              <a:ahLst/>
              <a:cxnLst/>
              <a:rect l="l" t="t" r="r" b="b"/>
              <a:pathLst>
                <a:path w="4383" h="6138" extrusionOk="0">
                  <a:moveTo>
                    <a:pt x="4320" y="0"/>
                  </a:moveTo>
                  <a:lnTo>
                    <a:pt x="0" y="4320"/>
                  </a:lnTo>
                  <a:cubicBezTo>
                    <a:pt x="14" y="4388"/>
                    <a:pt x="20" y="4457"/>
                    <a:pt x="35" y="4527"/>
                  </a:cubicBezTo>
                  <a:cubicBezTo>
                    <a:pt x="48" y="4623"/>
                    <a:pt x="62" y="4719"/>
                    <a:pt x="83" y="4811"/>
                  </a:cubicBezTo>
                  <a:cubicBezTo>
                    <a:pt x="111" y="4977"/>
                    <a:pt x="138" y="5134"/>
                    <a:pt x="173" y="5300"/>
                  </a:cubicBezTo>
                  <a:cubicBezTo>
                    <a:pt x="179" y="5328"/>
                    <a:pt x="179" y="5356"/>
                    <a:pt x="186" y="5383"/>
                  </a:cubicBezTo>
                  <a:cubicBezTo>
                    <a:pt x="236" y="5640"/>
                    <a:pt x="291" y="5889"/>
                    <a:pt x="352" y="6138"/>
                  </a:cubicBezTo>
                  <a:lnTo>
                    <a:pt x="4383" y="2107"/>
                  </a:lnTo>
                  <a:cubicBezTo>
                    <a:pt x="4326" y="1410"/>
                    <a:pt x="4306" y="705"/>
                    <a:pt x="43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0" name="Google Shape;17100;p71"/>
            <p:cNvSpPr/>
            <p:nvPr/>
          </p:nvSpPr>
          <p:spPr>
            <a:xfrm>
              <a:off x="5389812" y="3792077"/>
              <a:ext cx="332017" cy="350291"/>
            </a:xfrm>
            <a:custGeom>
              <a:avLst/>
              <a:gdLst/>
              <a:ahLst/>
              <a:cxnLst/>
              <a:rect l="l" t="t" r="r" b="b"/>
              <a:pathLst>
                <a:path w="4397" h="4639" extrusionOk="0">
                  <a:moveTo>
                    <a:pt x="3953" y="0"/>
                  </a:moveTo>
                  <a:lnTo>
                    <a:pt x="1" y="3961"/>
                  </a:lnTo>
                  <a:lnTo>
                    <a:pt x="1382" y="4638"/>
                  </a:lnTo>
                  <a:lnTo>
                    <a:pt x="4396" y="450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1" name="Google Shape;17101;p71"/>
            <p:cNvSpPr/>
            <p:nvPr/>
          </p:nvSpPr>
          <p:spPr>
            <a:xfrm>
              <a:off x="2051772" y="3786943"/>
              <a:ext cx="736449" cy="709265"/>
            </a:xfrm>
            <a:custGeom>
              <a:avLst/>
              <a:gdLst/>
              <a:ahLst/>
              <a:cxnLst/>
              <a:rect l="l" t="t" r="r" b="b"/>
              <a:pathLst>
                <a:path w="9753" h="9393" extrusionOk="0">
                  <a:moveTo>
                    <a:pt x="8480" y="0"/>
                  </a:moveTo>
                  <a:lnTo>
                    <a:pt x="1" y="8480"/>
                  </a:lnTo>
                  <a:lnTo>
                    <a:pt x="1258" y="9392"/>
                  </a:lnTo>
                  <a:lnTo>
                    <a:pt x="9753" y="891"/>
                  </a:lnTo>
                  <a:cubicBezTo>
                    <a:pt x="9615" y="801"/>
                    <a:pt x="9476" y="712"/>
                    <a:pt x="9338" y="614"/>
                  </a:cubicBezTo>
                  <a:cubicBezTo>
                    <a:pt x="9310" y="601"/>
                    <a:pt x="9283" y="581"/>
                    <a:pt x="9255" y="559"/>
                  </a:cubicBezTo>
                  <a:cubicBezTo>
                    <a:pt x="9137" y="476"/>
                    <a:pt x="9026" y="393"/>
                    <a:pt x="8910" y="310"/>
                  </a:cubicBezTo>
                  <a:cubicBezTo>
                    <a:pt x="8799" y="234"/>
                    <a:pt x="8694" y="158"/>
                    <a:pt x="8591" y="83"/>
                  </a:cubicBezTo>
                  <a:cubicBezTo>
                    <a:pt x="8563" y="62"/>
                    <a:pt x="8537" y="42"/>
                    <a:pt x="8508" y="20"/>
                  </a:cubicBezTo>
                  <a:cubicBezTo>
                    <a:pt x="8502" y="14"/>
                    <a:pt x="8487" y="7"/>
                    <a:pt x="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2" name="Google Shape;17102;p71"/>
            <p:cNvSpPr/>
            <p:nvPr/>
          </p:nvSpPr>
          <p:spPr>
            <a:xfrm>
              <a:off x="1536636" y="972797"/>
              <a:ext cx="330507" cy="348705"/>
            </a:xfrm>
            <a:custGeom>
              <a:avLst/>
              <a:gdLst/>
              <a:ahLst/>
              <a:cxnLst/>
              <a:rect l="l" t="t" r="r" b="b"/>
              <a:pathLst>
                <a:path w="4377" h="4618" extrusionOk="0">
                  <a:moveTo>
                    <a:pt x="3021" y="1"/>
                  </a:moveTo>
                  <a:lnTo>
                    <a:pt x="0" y="4189"/>
                  </a:lnTo>
                  <a:lnTo>
                    <a:pt x="430" y="4617"/>
                  </a:lnTo>
                  <a:lnTo>
                    <a:pt x="4376" y="671"/>
                  </a:lnTo>
                  <a:lnTo>
                    <a:pt x="3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3" name="Google Shape;17103;p71"/>
            <p:cNvSpPr/>
            <p:nvPr/>
          </p:nvSpPr>
          <p:spPr>
            <a:xfrm>
              <a:off x="5737918" y="1690379"/>
              <a:ext cx="196326" cy="175938"/>
            </a:xfrm>
            <a:custGeom>
              <a:avLst/>
              <a:gdLst/>
              <a:ahLst/>
              <a:cxnLst/>
              <a:rect l="l" t="t" r="r" b="b"/>
              <a:pathLst>
                <a:path w="2600" h="2330" extrusionOk="0">
                  <a:moveTo>
                    <a:pt x="2329" y="1"/>
                  </a:moveTo>
                  <a:lnTo>
                    <a:pt x="0" y="2330"/>
                  </a:lnTo>
                  <a:lnTo>
                    <a:pt x="2600" y="588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4" name="Google Shape;17104;p71"/>
            <p:cNvSpPr/>
            <p:nvPr/>
          </p:nvSpPr>
          <p:spPr>
            <a:xfrm>
              <a:off x="1409324" y="2863669"/>
              <a:ext cx="737506" cy="817849"/>
            </a:xfrm>
            <a:custGeom>
              <a:avLst/>
              <a:gdLst/>
              <a:ahLst/>
              <a:cxnLst/>
              <a:rect l="l" t="t" r="r" b="b"/>
              <a:pathLst>
                <a:path w="9767" h="10831" extrusionOk="0">
                  <a:moveTo>
                    <a:pt x="9338" y="0"/>
                  </a:moveTo>
                  <a:lnTo>
                    <a:pt x="1" y="9338"/>
                  </a:lnTo>
                  <a:lnTo>
                    <a:pt x="671" y="10831"/>
                  </a:lnTo>
                  <a:lnTo>
                    <a:pt x="9766" y="1736"/>
                  </a:lnTo>
                  <a:cubicBezTo>
                    <a:pt x="9600" y="1162"/>
                    <a:pt x="9456" y="581"/>
                    <a:pt x="9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5" name="Google Shape;17105;p71"/>
            <p:cNvSpPr/>
            <p:nvPr/>
          </p:nvSpPr>
          <p:spPr>
            <a:xfrm>
              <a:off x="1467694" y="3013483"/>
              <a:ext cx="727690" cy="722253"/>
            </a:xfrm>
            <a:custGeom>
              <a:avLst/>
              <a:gdLst/>
              <a:ahLst/>
              <a:cxnLst/>
              <a:rect l="l" t="t" r="r" b="b"/>
              <a:pathLst>
                <a:path w="9637" h="9565" extrusionOk="0">
                  <a:moveTo>
                    <a:pt x="9069" y="0"/>
                  </a:moveTo>
                  <a:lnTo>
                    <a:pt x="1" y="9067"/>
                  </a:lnTo>
                  <a:lnTo>
                    <a:pt x="223" y="9565"/>
                  </a:lnTo>
                  <a:lnTo>
                    <a:pt x="2179" y="9054"/>
                  </a:lnTo>
                  <a:lnTo>
                    <a:pt x="9637" y="1596"/>
                  </a:lnTo>
                  <a:cubicBezTo>
                    <a:pt x="9421" y="1070"/>
                    <a:pt x="9235" y="539"/>
                    <a:pt x="9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6" name="Google Shape;17106;p71"/>
            <p:cNvSpPr/>
            <p:nvPr/>
          </p:nvSpPr>
          <p:spPr>
            <a:xfrm>
              <a:off x="1351332" y="2699735"/>
              <a:ext cx="759480" cy="852432"/>
            </a:xfrm>
            <a:custGeom>
              <a:avLst/>
              <a:gdLst/>
              <a:ahLst/>
              <a:cxnLst/>
              <a:rect l="l" t="t" r="r" b="b"/>
              <a:pathLst>
                <a:path w="10058" h="11289" extrusionOk="0">
                  <a:moveTo>
                    <a:pt x="9788" y="0"/>
                  </a:moveTo>
                  <a:lnTo>
                    <a:pt x="5793" y="3996"/>
                  </a:lnTo>
                  <a:cubicBezTo>
                    <a:pt x="5855" y="4252"/>
                    <a:pt x="5918" y="4500"/>
                    <a:pt x="5986" y="4749"/>
                  </a:cubicBezTo>
                  <a:lnTo>
                    <a:pt x="3111" y="6685"/>
                  </a:lnTo>
                  <a:lnTo>
                    <a:pt x="1" y="9795"/>
                  </a:lnTo>
                  <a:lnTo>
                    <a:pt x="671" y="11288"/>
                  </a:lnTo>
                  <a:lnTo>
                    <a:pt x="10058" y="1901"/>
                  </a:lnTo>
                  <a:cubicBezTo>
                    <a:pt x="9940" y="1272"/>
                    <a:pt x="9851" y="644"/>
                    <a:pt x="9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7" name="Google Shape;17107;p71"/>
            <p:cNvSpPr/>
            <p:nvPr/>
          </p:nvSpPr>
          <p:spPr>
            <a:xfrm>
              <a:off x="2236547" y="3607831"/>
              <a:ext cx="340852" cy="423385"/>
            </a:xfrm>
            <a:custGeom>
              <a:avLst/>
              <a:gdLst/>
              <a:ahLst/>
              <a:cxnLst/>
              <a:rect l="l" t="t" r="r" b="b"/>
              <a:pathLst>
                <a:path w="4514" h="5607" extrusionOk="0">
                  <a:moveTo>
                    <a:pt x="3436" y="0"/>
                  </a:moveTo>
                  <a:lnTo>
                    <a:pt x="173" y="3263"/>
                  </a:lnTo>
                  <a:cubicBezTo>
                    <a:pt x="387" y="3484"/>
                    <a:pt x="601" y="3706"/>
                    <a:pt x="823" y="3926"/>
                  </a:cubicBezTo>
                  <a:lnTo>
                    <a:pt x="0" y="5607"/>
                  </a:lnTo>
                  <a:lnTo>
                    <a:pt x="4514" y="1087"/>
                  </a:lnTo>
                  <a:cubicBezTo>
                    <a:pt x="4141" y="740"/>
                    <a:pt x="3781" y="373"/>
                    <a:pt x="34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8" name="Google Shape;17108;p71"/>
            <p:cNvSpPr/>
            <p:nvPr/>
          </p:nvSpPr>
          <p:spPr>
            <a:xfrm>
              <a:off x="2080995" y="3397004"/>
              <a:ext cx="318426" cy="344024"/>
            </a:xfrm>
            <a:custGeom>
              <a:avLst/>
              <a:gdLst/>
              <a:ahLst/>
              <a:cxnLst/>
              <a:rect l="l" t="t" r="r" b="b"/>
              <a:pathLst>
                <a:path w="4217" h="4556" extrusionOk="0">
                  <a:moveTo>
                    <a:pt x="3318" y="1"/>
                  </a:moveTo>
                  <a:lnTo>
                    <a:pt x="0" y="3318"/>
                  </a:lnTo>
                  <a:cubicBezTo>
                    <a:pt x="179" y="3560"/>
                    <a:pt x="354" y="3809"/>
                    <a:pt x="539" y="4051"/>
                  </a:cubicBezTo>
                  <a:cubicBezTo>
                    <a:pt x="553" y="4071"/>
                    <a:pt x="574" y="4093"/>
                    <a:pt x="594" y="4119"/>
                  </a:cubicBezTo>
                  <a:cubicBezTo>
                    <a:pt x="692" y="4244"/>
                    <a:pt x="795" y="4376"/>
                    <a:pt x="893" y="4507"/>
                  </a:cubicBezTo>
                  <a:cubicBezTo>
                    <a:pt x="906" y="4521"/>
                    <a:pt x="919" y="4534"/>
                    <a:pt x="934" y="4555"/>
                  </a:cubicBezTo>
                  <a:lnTo>
                    <a:pt x="4217" y="1273"/>
                  </a:lnTo>
                  <a:cubicBezTo>
                    <a:pt x="3898" y="858"/>
                    <a:pt x="3601" y="437"/>
                    <a:pt x="3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9" name="Google Shape;17109;p71"/>
            <p:cNvSpPr/>
            <p:nvPr/>
          </p:nvSpPr>
          <p:spPr>
            <a:xfrm>
              <a:off x="4443659" y="4530575"/>
              <a:ext cx="352783" cy="331489"/>
            </a:xfrm>
            <a:custGeom>
              <a:avLst/>
              <a:gdLst/>
              <a:ahLst/>
              <a:cxnLst/>
              <a:rect l="l" t="t" r="r" b="b"/>
              <a:pathLst>
                <a:path w="4672" h="4390" extrusionOk="0">
                  <a:moveTo>
                    <a:pt x="4222" y="0"/>
                  </a:moveTo>
                  <a:lnTo>
                    <a:pt x="0" y="4230"/>
                  </a:lnTo>
                  <a:lnTo>
                    <a:pt x="110" y="4389"/>
                  </a:lnTo>
                  <a:lnTo>
                    <a:pt x="3545" y="2848"/>
                  </a:lnTo>
                  <a:lnTo>
                    <a:pt x="4671" y="1722"/>
                  </a:lnTo>
                  <a:lnTo>
                    <a:pt x="42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0" name="Google Shape;17110;p71"/>
            <p:cNvSpPr/>
            <p:nvPr/>
          </p:nvSpPr>
          <p:spPr>
            <a:xfrm>
              <a:off x="1311688" y="688347"/>
              <a:ext cx="2015588" cy="1888279"/>
            </a:xfrm>
            <a:custGeom>
              <a:avLst/>
              <a:gdLst/>
              <a:ahLst/>
              <a:cxnLst/>
              <a:rect l="l" t="t" r="r" b="b"/>
              <a:pathLst>
                <a:path w="26693" h="25007" extrusionOk="0">
                  <a:moveTo>
                    <a:pt x="26693" y="1"/>
                  </a:moveTo>
                  <a:lnTo>
                    <a:pt x="26687" y="7"/>
                  </a:lnTo>
                  <a:lnTo>
                    <a:pt x="26687" y="7"/>
                  </a:lnTo>
                  <a:cubicBezTo>
                    <a:pt x="26690" y="6"/>
                    <a:pt x="26693" y="5"/>
                    <a:pt x="26693" y="1"/>
                  </a:cubicBezTo>
                  <a:close/>
                  <a:moveTo>
                    <a:pt x="26687" y="7"/>
                  </a:moveTo>
                  <a:cubicBezTo>
                    <a:pt x="26684" y="7"/>
                    <a:pt x="26682" y="7"/>
                    <a:pt x="26680" y="7"/>
                  </a:cubicBezTo>
                  <a:cubicBezTo>
                    <a:pt x="26582" y="22"/>
                    <a:pt x="26492" y="36"/>
                    <a:pt x="26396" y="55"/>
                  </a:cubicBezTo>
                  <a:cubicBezTo>
                    <a:pt x="26230" y="84"/>
                    <a:pt x="26071" y="112"/>
                    <a:pt x="25912" y="147"/>
                  </a:cubicBezTo>
                  <a:cubicBezTo>
                    <a:pt x="25885" y="147"/>
                    <a:pt x="25863" y="153"/>
                    <a:pt x="25844" y="160"/>
                  </a:cubicBezTo>
                  <a:lnTo>
                    <a:pt x="25822" y="160"/>
                  </a:lnTo>
                  <a:cubicBezTo>
                    <a:pt x="25228" y="278"/>
                    <a:pt x="24641" y="415"/>
                    <a:pt x="24060" y="575"/>
                  </a:cubicBezTo>
                  <a:lnTo>
                    <a:pt x="24019" y="512"/>
                  </a:lnTo>
                  <a:lnTo>
                    <a:pt x="6552" y="17978"/>
                  </a:lnTo>
                  <a:cubicBezTo>
                    <a:pt x="6511" y="18123"/>
                    <a:pt x="6478" y="18269"/>
                    <a:pt x="6436" y="18406"/>
                  </a:cubicBezTo>
                  <a:lnTo>
                    <a:pt x="6104" y="18435"/>
                  </a:lnTo>
                  <a:lnTo>
                    <a:pt x="0" y="24537"/>
                  </a:lnTo>
                  <a:lnTo>
                    <a:pt x="1694" y="25007"/>
                  </a:lnTo>
                  <a:lnTo>
                    <a:pt x="14619" y="12082"/>
                  </a:lnTo>
                  <a:cubicBezTo>
                    <a:pt x="15607" y="10824"/>
                    <a:pt x="16747" y="9691"/>
                    <a:pt x="17998" y="8703"/>
                  </a:cubicBezTo>
                  <a:lnTo>
                    <a:pt x="26687" y="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1" name="Google Shape;17111;p71"/>
            <p:cNvSpPr/>
            <p:nvPr/>
          </p:nvSpPr>
          <p:spPr>
            <a:xfrm>
              <a:off x="5263406" y="3697613"/>
              <a:ext cx="413417" cy="385705"/>
            </a:xfrm>
            <a:custGeom>
              <a:avLst/>
              <a:gdLst/>
              <a:ahLst/>
              <a:cxnLst/>
              <a:rect l="l" t="t" r="r" b="b"/>
              <a:pathLst>
                <a:path w="5475" h="5108" extrusionOk="0">
                  <a:moveTo>
                    <a:pt x="4397" y="1"/>
                  </a:moveTo>
                  <a:lnTo>
                    <a:pt x="1" y="4396"/>
                  </a:lnTo>
                  <a:lnTo>
                    <a:pt x="1461" y="5108"/>
                  </a:lnTo>
                  <a:lnTo>
                    <a:pt x="5475" y="1092"/>
                  </a:lnTo>
                  <a:lnTo>
                    <a:pt x="43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2" name="Google Shape;17112;p71"/>
            <p:cNvSpPr/>
            <p:nvPr/>
          </p:nvSpPr>
          <p:spPr>
            <a:xfrm>
              <a:off x="1182791" y="2081828"/>
              <a:ext cx="563682" cy="454117"/>
            </a:xfrm>
            <a:custGeom>
              <a:avLst/>
              <a:gdLst/>
              <a:ahLst/>
              <a:cxnLst/>
              <a:rect l="l" t="t" r="r" b="b"/>
              <a:pathLst>
                <a:path w="7465" h="6014" extrusionOk="0">
                  <a:moveTo>
                    <a:pt x="7465" y="0"/>
                  </a:moveTo>
                  <a:lnTo>
                    <a:pt x="5142" y="160"/>
                  </a:lnTo>
                  <a:lnTo>
                    <a:pt x="35" y="5267"/>
                  </a:lnTo>
                  <a:lnTo>
                    <a:pt x="0" y="5605"/>
                  </a:lnTo>
                  <a:lnTo>
                    <a:pt x="1458" y="6013"/>
                  </a:lnTo>
                  <a:lnTo>
                    <a:pt x="7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3" name="Google Shape;17113;p71"/>
            <p:cNvSpPr/>
            <p:nvPr/>
          </p:nvSpPr>
          <p:spPr>
            <a:xfrm>
              <a:off x="4367846" y="4381290"/>
              <a:ext cx="390009" cy="454117"/>
            </a:xfrm>
            <a:custGeom>
              <a:avLst/>
              <a:gdLst/>
              <a:ahLst/>
              <a:cxnLst/>
              <a:rect l="l" t="t" r="r" b="b"/>
              <a:pathLst>
                <a:path w="5165" h="6014" extrusionOk="0">
                  <a:moveTo>
                    <a:pt x="4715" y="0"/>
                  </a:moveTo>
                  <a:lnTo>
                    <a:pt x="1" y="4714"/>
                  </a:lnTo>
                  <a:lnTo>
                    <a:pt x="872" y="6013"/>
                  </a:lnTo>
                  <a:lnTo>
                    <a:pt x="5165" y="172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4" name="Google Shape;17114;p71"/>
            <p:cNvSpPr/>
            <p:nvPr/>
          </p:nvSpPr>
          <p:spPr>
            <a:xfrm>
              <a:off x="4292712" y="4232609"/>
              <a:ext cx="426556" cy="490664"/>
            </a:xfrm>
            <a:custGeom>
              <a:avLst/>
              <a:gdLst/>
              <a:ahLst/>
              <a:cxnLst/>
              <a:rect l="l" t="t" r="r" b="b"/>
              <a:pathLst>
                <a:path w="5649" h="6498" extrusionOk="0">
                  <a:moveTo>
                    <a:pt x="5199" y="0"/>
                  </a:moveTo>
                  <a:lnTo>
                    <a:pt x="1" y="5197"/>
                  </a:lnTo>
                  <a:lnTo>
                    <a:pt x="871" y="6497"/>
                  </a:lnTo>
                  <a:lnTo>
                    <a:pt x="5649" y="1720"/>
                  </a:lnTo>
                  <a:lnTo>
                    <a:pt x="51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5" name="Google Shape;17115;p71"/>
            <p:cNvSpPr/>
            <p:nvPr/>
          </p:nvSpPr>
          <p:spPr>
            <a:xfrm>
              <a:off x="3667557" y="111216"/>
              <a:ext cx="46590" cy="49686"/>
            </a:xfrm>
            <a:custGeom>
              <a:avLst/>
              <a:gdLst/>
              <a:ahLst/>
              <a:cxnLst/>
              <a:rect l="l" t="t" r="r" b="b"/>
              <a:pathLst>
                <a:path w="617" h="658" extrusionOk="0">
                  <a:moveTo>
                    <a:pt x="186" y="0"/>
                  </a:moveTo>
                  <a:lnTo>
                    <a:pt x="1" y="657"/>
                  </a:lnTo>
                  <a:lnTo>
                    <a:pt x="1" y="657"/>
                  </a:lnTo>
                  <a:lnTo>
                    <a:pt x="616" y="42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6" name="Google Shape;17116;p71"/>
            <p:cNvSpPr/>
            <p:nvPr/>
          </p:nvSpPr>
          <p:spPr>
            <a:xfrm>
              <a:off x="1664476" y="3151291"/>
              <a:ext cx="589809" cy="537480"/>
            </a:xfrm>
            <a:custGeom>
              <a:avLst/>
              <a:gdLst/>
              <a:ahLst/>
              <a:cxnLst/>
              <a:rect l="l" t="t" r="r" b="b"/>
              <a:pathLst>
                <a:path w="7811" h="7118" extrusionOk="0">
                  <a:moveTo>
                    <a:pt x="7120" y="0"/>
                  </a:moveTo>
                  <a:lnTo>
                    <a:pt x="1" y="7118"/>
                  </a:lnTo>
                  <a:lnTo>
                    <a:pt x="2925" y="6358"/>
                  </a:lnTo>
                  <a:lnTo>
                    <a:pt x="7810" y="1478"/>
                  </a:lnTo>
                  <a:cubicBezTo>
                    <a:pt x="7727" y="1319"/>
                    <a:pt x="7644" y="1161"/>
                    <a:pt x="7570" y="995"/>
                  </a:cubicBezTo>
                  <a:cubicBezTo>
                    <a:pt x="7555" y="967"/>
                    <a:pt x="7535" y="932"/>
                    <a:pt x="7520" y="904"/>
                  </a:cubicBezTo>
                  <a:cubicBezTo>
                    <a:pt x="7459" y="773"/>
                    <a:pt x="7404" y="642"/>
                    <a:pt x="7341" y="511"/>
                  </a:cubicBezTo>
                  <a:cubicBezTo>
                    <a:pt x="7293" y="393"/>
                    <a:pt x="7238" y="275"/>
                    <a:pt x="7188" y="158"/>
                  </a:cubicBezTo>
                  <a:cubicBezTo>
                    <a:pt x="7175" y="124"/>
                    <a:pt x="7162" y="96"/>
                    <a:pt x="7147" y="61"/>
                  </a:cubicBezTo>
                  <a:cubicBezTo>
                    <a:pt x="7140" y="41"/>
                    <a:pt x="7127" y="20"/>
                    <a:pt x="7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7" name="Google Shape;17117;p71"/>
            <p:cNvSpPr/>
            <p:nvPr/>
          </p:nvSpPr>
          <p:spPr>
            <a:xfrm>
              <a:off x="1917664" y="3278527"/>
              <a:ext cx="404507" cy="355048"/>
            </a:xfrm>
            <a:custGeom>
              <a:avLst/>
              <a:gdLst/>
              <a:ahLst/>
              <a:cxnLst/>
              <a:rect l="l" t="t" r="r" b="b"/>
              <a:pathLst>
                <a:path w="5357" h="4702" extrusionOk="0">
                  <a:moveTo>
                    <a:pt x="4562" y="0"/>
                  </a:moveTo>
                  <a:lnTo>
                    <a:pt x="0" y="4562"/>
                  </a:lnTo>
                  <a:lnTo>
                    <a:pt x="1659" y="4134"/>
                  </a:lnTo>
                  <a:cubicBezTo>
                    <a:pt x="1783" y="4328"/>
                    <a:pt x="1908" y="4514"/>
                    <a:pt x="2039" y="4701"/>
                  </a:cubicBezTo>
                  <a:lnTo>
                    <a:pt x="5356" y="1375"/>
                  </a:lnTo>
                  <a:cubicBezTo>
                    <a:pt x="5079" y="928"/>
                    <a:pt x="4811" y="471"/>
                    <a:pt x="45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8" name="Google Shape;17118;p71"/>
            <p:cNvSpPr/>
            <p:nvPr/>
          </p:nvSpPr>
          <p:spPr>
            <a:xfrm>
              <a:off x="5137681" y="3603149"/>
              <a:ext cx="445887" cy="418703"/>
            </a:xfrm>
            <a:custGeom>
              <a:avLst/>
              <a:gdLst/>
              <a:ahLst/>
              <a:cxnLst/>
              <a:rect l="l" t="t" r="r" b="b"/>
              <a:pathLst>
                <a:path w="5905" h="5545" extrusionOk="0">
                  <a:moveTo>
                    <a:pt x="4833" y="1"/>
                  </a:moveTo>
                  <a:lnTo>
                    <a:pt x="1" y="4825"/>
                  </a:lnTo>
                  <a:lnTo>
                    <a:pt x="1459" y="5544"/>
                  </a:lnTo>
                  <a:lnTo>
                    <a:pt x="5904" y="1092"/>
                  </a:lnTo>
                  <a:lnTo>
                    <a:pt x="48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9" name="Google Shape;17119;p71"/>
            <p:cNvSpPr/>
            <p:nvPr/>
          </p:nvSpPr>
          <p:spPr>
            <a:xfrm>
              <a:off x="5011955" y="3508760"/>
              <a:ext cx="478658" cy="450946"/>
            </a:xfrm>
            <a:custGeom>
              <a:avLst/>
              <a:gdLst/>
              <a:ahLst/>
              <a:cxnLst/>
              <a:rect l="l" t="t" r="r" b="b"/>
              <a:pathLst>
                <a:path w="6339" h="5972" extrusionOk="0">
                  <a:moveTo>
                    <a:pt x="5267" y="0"/>
                  </a:moveTo>
                  <a:lnTo>
                    <a:pt x="0" y="5260"/>
                  </a:lnTo>
                  <a:lnTo>
                    <a:pt x="1452" y="5972"/>
                  </a:lnTo>
                  <a:lnTo>
                    <a:pt x="6338" y="1092"/>
                  </a:lnTo>
                  <a:lnTo>
                    <a:pt x="5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0" name="Google Shape;17120;p71"/>
            <p:cNvSpPr/>
            <p:nvPr/>
          </p:nvSpPr>
          <p:spPr>
            <a:xfrm>
              <a:off x="1605502" y="2062044"/>
              <a:ext cx="560058" cy="595547"/>
            </a:xfrm>
            <a:custGeom>
              <a:avLst/>
              <a:gdLst/>
              <a:ahLst/>
              <a:cxnLst/>
              <a:rect l="l" t="t" r="r" b="b"/>
              <a:pathLst>
                <a:path w="7417" h="7887" extrusionOk="0">
                  <a:moveTo>
                    <a:pt x="7417" y="0"/>
                  </a:moveTo>
                  <a:lnTo>
                    <a:pt x="1" y="7417"/>
                  </a:lnTo>
                  <a:lnTo>
                    <a:pt x="1694" y="7886"/>
                  </a:lnTo>
                  <a:lnTo>
                    <a:pt x="6657" y="2930"/>
                  </a:lnTo>
                  <a:cubicBezTo>
                    <a:pt x="6836" y="1935"/>
                    <a:pt x="7092" y="954"/>
                    <a:pt x="7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1" name="Google Shape;17121;p71"/>
            <p:cNvSpPr/>
            <p:nvPr/>
          </p:nvSpPr>
          <p:spPr>
            <a:xfrm>
              <a:off x="4754689" y="4679332"/>
              <a:ext cx="52781" cy="47043"/>
            </a:xfrm>
            <a:custGeom>
              <a:avLst/>
              <a:gdLst/>
              <a:ahLst/>
              <a:cxnLst/>
              <a:rect l="l" t="t" r="r" b="b"/>
              <a:pathLst>
                <a:path w="699" h="623" extrusionOk="0">
                  <a:moveTo>
                    <a:pt x="615" y="1"/>
                  </a:moveTo>
                  <a:lnTo>
                    <a:pt x="0" y="623"/>
                  </a:lnTo>
                  <a:lnTo>
                    <a:pt x="698" y="304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2" name="Google Shape;17122;p71"/>
            <p:cNvSpPr/>
            <p:nvPr/>
          </p:nvSpPr>
          <p:spPr>
            <a:xfrm>
              <a:off x="5111101" y="1431527"/>
              <a:ext cx="737506" cy="817924"/>
            </a:xfrm>
            <a:custGeom>
              <a:avLst/>
              <a:gdLst/>
              <a:ahLst/>
              <a:cxnLst/>
              <a:rect l="l" t="t" r="r" b="b"/>
              <a:pathLst>
                <a:path w="9767" h="10832" extrusionOk="0">
                  <a:moveTo>
                    <a:pt x="9089" y="0"/>
                  </a:moveTo>
                  <a:lnTo>
                    <a:pt x="1" y="9097"/>
                  </a:lnTo>
                  <a:cubicBezTo>
                    <a:pt x="167" y="9671"/>
                    <a:pt x="311" y="10251"/>
                    <a:pt x="429" y="10832"/>
                  </a:cubicBezTo>
                  <a:lnTo>
                    <a:pt x="9766" y="1501"/>
                  </a:lnTo>
                  <a:lnTo>
                    <a:pt x="9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3" name="Google Shape;17123;p71"/>
            <p:cNvSpPr/>
            <p:nvPr/>
          </p:nvSpPr>
          <p:spPr>
            <a:xfrm>
              <a:off x="4935311" y="1480609"/>
              <a:ext cx="402317" cy="354444"/>
            </a:xfrm>
            <a:custGeom>
              <a:avLst/>
              <a:gdLst/>
              <a:ahLst/>
              <a:cxnLst/>
              <a:rect l="l" t="t" r="r" b="b"/>
              <a:pathLst>
                <a:path w="5328" h="4694" extrusionOk="0">
                  <a:moveTo>
                    <a:pt x="3324" y="0"/>
                  </a:moveTo>
                  <a:lnTo>
                    <a:pt x="0" y="3318"/>
                  </a:lnTo>
                  <a:cubicBezTo>
                    <a:pt x="282" y="3767"/>
                    <a:pt x="546" y="4224"/>
                    <a:pt x="795" y="4693"/>
                  </a:cubicBezTo>
                  <a:lnTo>
                    <a:pt x="5328" y="160"/>
                  </a:lnTo>
                  <a:lnTo>
                    <a:pt x="3711" y="581"/>
                  </a:lnTo>
                  <a:cubicBezTo>
                    <a:pt x="3586" y="387"/>
                    <a:pt x="3455" y="194"/>
                    <a:pt x="3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4" name="Google Shape;17124;p71"/>
            <p:cNvSpPr/>
            <p:nvPr/>
          </p:nvSpPr>
          <p:spPr>
            <a:xfrm>
              <a:off x="5062547" y="1379424"/>
              <a:ext cx="727690" cy="720743"/>
            </a:xfrm>
            <a:custGeom>
              <a:avLst/>
              <a:gdLst/>
              <a:ahLst/>
              <a:cxnLst/>
              <a:rect l="l" t="t" r="r" b="b"/>
              <a:pathLst>
                <a:path w="9637" h="9545" extrusionOk="0">
                  <a:moveTo>
                    <a:pt x="9420" y="0"/>
                  </a:moveTo>
                  <a:lnTo>
                    <a:pt x="7423" y="518"/>
                  </a:lnTo>
                  <a:lnTo>
                    <a:pt x="0" y="7941"/>
                  </a:lnTo>
                  <a:cubicBezTo>
                    <a:pt x="214" y="8466"/>
                    <a:pt x="402" y="9006"/>
                    <a:pt x="568" y="9545"/>
                  </a:cubicBezTo>
                  <a:lnTo>
                    <a:pt x="9636" y="476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5" name="Google Shape;17125;p71"/>
            <p:cNvSpPr/>
            <p:nvPr/>
          </p:nvSpPr>
          <p:spPr>
            <a:xfrm>
              <a:off x="5003573" y="1426845"/>
              <a:ext cx="587241" cy="535592"/>
            </a:xfrm>
            <a:custGeom>
              <a:avLst/>
              <a:gdLst/>
              <a:ahLst/>
              <a:cxnLst/>
              <a:rect l="l" t="t" r="r" b="b"/>
              <a:pathLst>
                <a:path w="7777" h="7093" extrusionOk="0">
                  <a:moveTo>
                    <a:pt x="7776" y="1"/>
                  </a:moveTo>
                  <a:lnTo>
                    <a:pt x="4852" y="761"/>
                  </a:lnTo>
                  <a:lnTo>
                    <a:pt x="0" y="5612"/>
                  </a:lnTo>
                  <a:cubicBezTo>
                    <a:pt x="91" y="5778"/>
                    <a:pt x="174" y="5951"/>
                    <a:pt x="257" y="6117"/>
                  </a:cubicBezTo>
                  <a:cubicBezTo>
                    <a:pt x="270" y="6145"/>
                    <a:pt x="284" y="6180"/>
                    <a:pt x="299" y="6208"/>
                  </a:cubicBezTo>
                  <a:cubicBezTo>
                    <a:pt x="353" y="6324"/>
                    <a:pt x="401" y="6442"/>
                    <a:pt x="456" y="6566"/>
                  </a:cubicBezTo>
                  <a:cubicBezTo>
                    <a:pt x="519" y="6697"/>
                    <a:pt x="581" y="6830"/>
                    <a:pt x="637" y="6961"/>
                  </a:cubicBezTo>
                  <a:cubicBezTo>
                    <a:pt x="650" y="6988"/>
                    <a:pt x="664" y="7022"/>
                    <a:pt x="672" y="7051"/>
                  </a:cubicBezTo>
                  <a:cubicBezTo>
                    <a:pt x="678" y="7064"/>
                    <a:pt x="685" y="7079"/>
                    <a:pt x="692" y="7092"/>
                  </a:cubicBezTo>
                  <a:lnTo>
                    <a:pt x="77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6" name="Google Shape;17126;p71"/>
            <p:cNvSpPr/>
            <p:nvPr/>
          </p:nvSpPr>
          <p:spPr>
            <a:xfrm>
              <a:off x="4679480" y="1079268"/>
              <a:ext cx="345081" cy="426480"/>
            </a:xfrm>
            <a:custGeom>
              <a:avLst/>
              <a:gdLst/>
              <a:ahLst/>
              <a:cxnLst/>
              <a:rect l="l" t="t" r="r" b="b"/>
              <a:pathLst>
                <a:path w="4570" h="5648" extrusionOk="0">
                  <a:moveTo>
                    <a:pt x="4569" y="1"/>
                  </a:moveTo>
                  <a:lnTo>
                    <a:pt x="1" y="4569"/>
                  </a:lnTo>
                  <a:cubicBezTo>
                    <a:pt x="381" y="4914"/>
                    <a:pt x="741" y="5274"/>
                    <a:pt x="1086" y="5647"/>
                  </a:cubicBezTo>
                  <a:lnTo>
                    <a:pt x="4348" y="2393"/>
                  </a:lnTo>
                  <a:cubicBezTo>
                    <a:pt x="4141" y="2170"/>
                    <a:pt x="3927" y="1956"/>
                    <a:pt x="3711" y="1742"/>
                  </a:cubicBezTo>
                  <a:lnTo>
                    <a:pt x="45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7" name="Google Shape;17127;p71"/>
            <p:cNvSpPr/>
            <p:nvPr/>
          </p:nvSpPr>
          <p:spPr>
            <a:xfrm>
              <a:off x="4857988" y="1373157"/>
              <a:ext cx="318501" cy="343344"/>
            </a:xfrm>
            <a:custGeom>
              <a:avLst/>
              <a:gdLst/>
              <a:ahLst/>
              <a:cxnLst/>
              <a:rect l="l" t="t" r="r" b="b"/>
              <a:pathLst>
                <a:path w="4218" h="4547" extrusionOk="0">
                  <a:moveTo>
                    <a:pt x="3283" y="0"/>
                  </a:moveTo>
                  <a:lnTo>
                    <a:pt x="1" y="3276"/>
                  </a:lnTo>
                  <a:cubicBezTo>
                    <a:pt x="319" y="3691"/>
                    <a:pt x="616" y="4119"/>
                    <a:pt x="900" y="4547"/>
                  </a:cubicBezTo>
                  <a:lnTo>
                    <a:pt x="4217" y="1238"/>
                  </a:lnTo>
                  <a:cubicBezTo>
                    <a:pt x="4043" y="995"/>
                    <a:pt x="3870" y="753"/>
                    <a:pt x="3691" y="518"/>
                  </a:cubicBezTo>
                  <a:cubicBezTo>
                    <a:pt x="3678" y="498"/>
                    <a:pt x="3656" y="476"/>
                    <a:pt x="3643" y="450"/>
                  </a:cubicBezTo>
                  <a:cubicBezTo>
                    <a:pt x="3539" y="317"/>
                    <a:pt x="3443" y="193"/>
                    <a:pt x="3338" y="62"/>
                  </a:cubicBezTo>
                  <a:cubicBezTo>
                    <a:pt x="3318" y="42"/>
                    <a:pt x="3305" y="20"/>
                    <a:pt x="3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8" name="Google Shape;17128;p71"/>
            <p:cNvSpPr/>
            <p:nvPr/>
          </p:nvSpPr>
          <p:spPr>
            <a:xfrm>
              <a:off x="1324827" y="3253457"/>
              <a:ext cx="188473" cy="169142"/>
            </a:xfrm>
            <a:custGeom>
              <a:avLst/>
              <a:gdLst/>
              <a:ahLst/>
              <a:cxnLst/>
              <a:rect l="l" t="t" r="r" b="b"/>
              <a:pathLst>
                <a:path w="2496" h="2240" extrusionOk="0">
                  <a:moveTo>
                    <a:pt x="2495" y="1"/>
                  </a:moveTo>
                  <a:lnTo>
                    <a:pt x="0" y="1681"/>
                  </a:lnTo>
                  <a:lnTo>
                    <a:pt x="249" y="2240"/>
                  </a:lnTo>
                  <a:lnTo>
                    <a:pt x="24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9" name="Google Shape;17129;p71"/>
            <p:cNvSpPr/>
            <p:nvPr/>
          </p:nvSpPr>
          <p:spPr>
            <a:xfrm>
              <a:off x="4772962" y="1272425"/>
              <a:ext cx="322579" cy="335113"/>
            </a:xfrm>
            <a:custGeom>
              <a:avLst/>
              <a:gdLst/>
              <a:ahLst/>
              <a:cxnLst/>
              <a:rect l="l" t="t" r="r" b="b"/>
              <a:pathLst>
                <a:path w="4272" h="4438" extrusionOk="0">
                  <a:moveTo>
                    <a:pt x="3261" y="1"/>
                  </a:moveTo>
                  <a:lnTo>
                    <a:pt x="0" y="3255"/>
                  </a:lnTo>
                  <a:cubicBezTo>
                    <a:pt x="345" y="3635"/>
                    <a:pt x="677" y="4030"/>
                    <a:pt x="989" y="4438"/>
                  </a:cubicBezTo>
                  <a:lnTo>
                    <a:pt x="4272" y="1153"/>
                  </a:lnTo>
                  <a:cubicBezTo>
                    <a:pt x="4209" y="1085"/>
                    <a:pt x="4154" y="1016"/>
                    <a:pt x="4099" y="946"/>
                  </a:cubicBezTo>
                  <a:cubicBezTo>
                    <a:pt x="3988" y="822"/>
                    <a:pt x="3883" y="697"/>
                    <a:pt x="3774" y="573"/>
                  </a:cubicBezTo>
                  <a:cubicBezTo>
                    <a:pt x="3752" y="546"/>
                    <a:pt x="3739" y="525"/>
                    <a:pt x="3718" y="505"/>
                  </a:cubicBezTo>
                  <a:cubicBezTo>
                    <a:pt x="3567" y="332"/>
                    <a:pt x="3414" y="166"/>
                    <a:pt x="3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0" name="Google Shape;17130;p71"/>
            <p:cNvSpPr/>
            <p:nvPr/>
          </p:nvSpPr>
          <p:spPr>
            <a:xfrm>
              <a:off x="5155501" y="2289030"/>
              <a:ext cx="363279" cy="511580"/>
            </a:xfrm>
            <a:custGeom>
              <a:avLst/>
              <a:gdLst/>
              <a:ahLst/>
              <a:cxnLst/>
              <a:rect l="l" t="t" r="r" b="b"/>
              <a:pathLst>
                <a:path w="4811" h="6775" extrusionOk="0">
                  <a:moveTo>
                    <a:pt x="4603" y="0"/>
                  </a:moveTo>
                  <a:lnTo>
                    <a:pt x="242" y="4369"/>
                  </a:lnTo>
                  <a:cubicBezTo>
                    <a:pt x="227" y="4618"/>
                    <a:pt x="214" y="4859"/>
                    <a:pt x="201" y="5107"/>
                  </a:cubicBezTo>
                  <a:cubicBezTo>
                    <a:pt x="194" y="5142"/>
                    <a:pt x="194" y="5177"/>
                    <a:pt x="194" y="5219"/>
                  </a:cubicBezTo>
                  <a:cubicBezTo>
                    <a:pt x="179" y="5343"/>
                    <a:pt x="166" y="5474"/>
                    <a:pt x="153" y="5605"/>
                  </a:cubicBezTo>
                  <a:cubicBezTo>
                    <a:pt x="138" y="5751"/>
                    <a:pt x="125" y="5889"/>
                    <a:pt x="111" y="6028"/>
                  </a:cubicBezTo>
                  <a:cubicBezTo>
                    <a:pt x="103" y="6061"/>
                    <a:pt x="96" y="6096"/>
                    <a:pt x="96" y="6131"/>
                  </a:cubicBezTo>
                  <a:cubicBezTo>
                    <a:pt x="70" y="6345"/>
                    <a:pt x="35" y="6559"/>
                    <a:pt x="0" y="6774"/>
                  </a:cubicBezTo>
                  <a:lnTo>
                    <a:pt x="4811" y="1964"/>
                  </a:lnTo>
                  <a:cubicBezTo>
                    <a:pt x="4776" y="1445"/>
                    <a:pt x="4728" y="927"/>
                    <a:pt x="4658" y="408"/>
                  </a:cubicBezTo>
                  <a:cubicBezTo>
                    <a:pt x="4658" y="373"/>
                    <a:pt x="4651" y="347"/>
                    <a:pt x="4651" y="319"/>
                  </a:cubicBezTo>
                  <a:cubicBezTo>
                    <a:pt x="4638" y="214"/>
                    <a:pt x="4623" y="105"/>
                    <a:pt x="4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1" name="Google Shape;17131;p71"/>
            <p:cNvSpPr/>
            <p:nvPr/>
          </p:nvSpPr>
          <p:spPr>
            <a:xfrm>
              <a:off x="1209446" y="2109012"/>
              <a:ext cx="134710" cy="135238"/>
            </a:xfrm>
            <a:custGeom>
              <a:avLst/>
              <a:gdLst/>
              <a:ahLst/>
              <a:cxnLst/>
              <a:rect l="l" t="t" r="r" b="b"/>
              <a:pathLst>
                <a:path w="1784" h="1791" extrusionOk="0">
                  <a:moveTo>
                    <a:pt x="1784" y="0"/>
                  </a:moveTo>
                  <a:lnTo>
                    <a:pt x="166" y="110"/>
                  </a:lnTo>
                  <a:lnTo>
                    <a:pt x="1" y="1790"/>
                  </a:lnTo>
                  <a:lnTo>
                    <a:pt x="1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2" name="Google Shape;17132;p71"/>
            <p:cNvSpPr/>
            <p:nvPr/>
          </p:nvSpPr>
          <p:spPr>
            <a:xfrm>
              <a:off x="5094337" y="2457118"/>
              <a:ext cx="556962" cy="592376"/>
            </a:xfrm>
            <a:custGeom>
              <a:avLst/>
              <a:gdLst/>
              <a:ahLst/>
              <a:cxnLst/>
              <a:rect l="l" t="t" r="r" b="b"/>
              <a:pathLst>
                <a:path w="7376" h="7845" extrusionOk="0">
                  <a:moveTo>
                    <a:pt x="5675" y="0"/>
                  </a:moveTo>
                  <a:lnTo>
                    <a:pt x="747" y="4928"/>
                  </a:lnTo>
                  <a:cubicBezTo>
                    <a:pt x="568" y="5917"/>
                    <a:pt x="319" y="6891"/>
                    <a:pt x="1" y="7844"/>
                  </a:cubicBezTo>
                  <a:lnTo>
                    <a:pt x="7376" y="470"/>
                  </a:lnTo>
                  <a:lnTo>
                    <a:pt x="56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3" name="Google Shape;17133;p71"/>
            <p:cNvSpPr/>
            <p:nvPr/>
          </p:nvSpPr>
          <p:spPr>
            <a:xfrm>
              <a:off x="4913337" y="2497290"/>
              <a:ext cx="884600" cy="920693"/>
            </a:xfrm>
            <a:custGeom>
              <a:avLst/>
              <a:gdLst/>
              <a:ahLst/>
              <a:cxnLst/>
              <a:rect l="l" t="t" r="r" b="b"/>
              <a:pathLst>
                <a:path w="11715" h="12193" extrusionOk="0">
                  <a:moveTo>
                    <a:pt x="10021" y="1"/>
                  </a:moveTo>
                  <a:lnTo>
                    <a:pt x="2225" y="7797"/>
                  </a:lnTo>
                  <a:cubicBezTo>
                    <a:pt x="1666" y="9344"/>
                    <a:pt x="920" y="10817"/>
                    <a:pt x="1" y="12193"/>
                  </a:cubicBezTo>
                  <a:lnTo>
                    <a:pt x="11715" y="470"/>
                  </a:lnTo>
                  <a:lnTo>
                    <a:pt x="10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4" name="Google Shape;17134;p71"/>
            <p:cNvSpPr/>
            <p:nvPr/>
          </p:nvSpPr>
          <p:spPr>
            <a:xfrm>
              <a:off x="1816404" y="614875"/>
              <a:ext cx="1299603" cy="1397615"/>
            </a:xfrm>
            <a:custGeom>
              <a:avLst/>
              <a:gdLst/>
              <a:ahLst/>
              <a:cxnLst/>
              <a:rect l="l" t="t" r="r" b="b"/>
              <a:pathLst>
                <a:path w="17211" h="18509" extrusionOk="0">
                  <a:moveTo>
                    <a:pt x="16340" y="0"/>
                  </a:moveTo>
                  <a:lnTo>
                    <a:pt x="1361" y="14977"/>
                  </a:lnTo>
                  <a:cubicBezTo>
                    <a:pt x="1195" y="15322"/>
                    <a:pt x="1038" y="15667"/>
                    <a:pt x="892" y="16020"/>
                  </a:cubicBezTo>
                  <a:cubicBezTo>
                    <a:pt x="878" y="16049"/>
                    <a:pt x="872" y="16075"/>
                    <a:pt x="857" y="16103"/>
                  </a:cubicBezTo>
                  <a:cubicBezTo>
                    <a:pt x="795" y="16256"/>
                    <a:pt x="732" y="16407"/>
                    <a:pt x="671" y="16559"/>
                  </a:cubicBezTo>
                  <a:cubicBezTo>
                    <a:pt x="636" y="16649"/>
                    <a:pt x="601" y="16739"/>
                    <a:pt x="567" y="16828"/>
                  </a:cubicBezTo>
                  <a:cubicBezTo>
                    <a:pt x="532" y="16919"/>
                    <a:pt x="499" y="17009"/>
                    <a:pt x="470" y="17099"/>
                  </a:cubicBezTo>
                  <a:cubicBezTo>
                    <a:pt x="407" y="17258"/>
                    <a:pt x="353" y="17409"/>
                    <a:pt x="304" y="17568"/>
                  </a:cubicBezTo>
                  <a:cubicBezTo>
                    <a:pt x="291" y="17596"/>
                    <a:pt x="283" y="17616"/>
                    <a:pt x="276" y="17644"/>
                  </a:cubicBezTo>
                  <a:cubicBezTo>
                    <a:pt x="180" y="17935"/>
                    <a:pt x="84" y="18218"/>
                    <a:pt x="1" y="18509"/>
                  </a:cubicBezTo>
                  <a:lnTo>
                    <a:pt x="17211" y="1299"/>
                  </a:lnTo>
                  <a:lnTo>
                    <a:pt x="16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5" name="Google Shape;17135;p71"/>
            <p:cNvSpPr/>
            <p:nvPr/>
          </p:nvSpPr>
          <p:spPr>
            <a:xfrm>
              <a:off x="5147573" y="1561028"/>
              <a:ext cx="759027" cy="851753"/>
            </a:xfrm>
            <a:custGeom>
              <a:avLst/>
              <a:gdLst/>
              <a:ahLst/>
              <a:cxnLst/>
              <a:rect l="l" t="t" r="r" b="b"/>
              <a:pathLst>
                <a:path w="10052" h="11280" extrusionOk="0">
                  <a:moveTo>
                    <a:pt x="9381" y="0"/>
                  </a:moveTo>
                  <a:lnTo>
                    <a:pt x="1" y="9386"/>
                  </a:lnTo>
                  <a:cubicBezTo>
                    <a:pt x="118" y="10014"/>
                    <a:pt x="208" y="10643"/>
                    <a:pt x="271" y="11280"/>
                  </a:cubicBezTo>
                  <a:lnTo>
                    <a:pt x="4259" y="7292"/>
                  </a:lnTo>
                  <a:cubicBezTo>
                    <a:pt x="4239" y="7194"/>
                    <a:pt x="4211" y="7098"/>
                    <a:pt x="4189" y="7002"/>
                  </a:cubicBezTo>
                  <a:cubicBezTo>
                    <a:pt x="4148" y="6856"/>
                    <a:pt x="4114" y="6712"/>
                    <a:pt x="4073" y="6566"/>
                  </a:cubicBezTo>
                  <a:lnTo>
                    <a:pt x="6858" y="4693"/>
                  </a:lnTo>
                  <a:lnTo>
                    <a:pt x="10051" y="1500"/>
                  </a:lnTo>
                  <a:lnTo>
                    <a:pt x="9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6" name="Google Shape;17136;p71"/>
            <p:cNvSpPr/>
            <p:nvPr/>
          </p:nvSpPr>
          <p:spPr>
            <a:xfrm>
              <a:off x="5169471" y="2130910"/>
              <a:ext cx="330507" cy="463027"/>
            </a:xfrm>
            <a:custGeom>
              <a:avLst/>
              <a:gdLst/>
              <a:ahLst/>
              <a:cxnLst/>
              <a:rect l="l" t="t" r="r" b="b"/>
              <a:pathLst>
                <a:path w="4377" h="6132" extrusionOk="0">
                  <a:moveTo>
                    <a:pt x="4032" y="1"/>
                  </a:moveTo>
                  <a:lnTo>
                    <a:pt x="1" y="4030"/>
                  </a:lnTo>
                  <a:cubicBezTo>
                    <a:pt x="57" y="4728"/>
                    <a:pt x="77" y="5427"/>
                    <a:pt x="64" y="6132"/>
                  </a:cubicBezTo>
                  <a:lnTo>
                    <a:pt x="4377" y="1819"/>
                  </a:lnTo>
                  <a:cubicBezTo>
                    <a:pt x="4370" y="1756"/>
                    <a:pt x="4363" y="1701"/>
                    <a:pt x="4349" y="1638"/>
                  </a:cubicBezTo>
                  <a:cubicBezTo>
                    <a:pt x="4335" y="1542"/>
                    <a:pt x="4322" y="1445"/>
                    <a:pt x="4300" y="1354"/>
                  </a:cubicBezTo>
                  <a:cubicBezTo>
                    <a:pt x="4272" y="1188"/>
                    <a:pt x="4246" y="1031"/>
                    <a:pt x="4211" y="865"/>
                  </a:cubicBezTo>
                  <a:cubicBezTo>
                    <a:pt x="4211" y="837"/>
                    <a:pt x="4204" y="809"/>
                    <a:pt x="4198" y="782"/>
                  </a:cubicBezTo>
                  <a:cubicBezTo>
                    <a:pt x="4189" y="741"/>
                    <a:pt x="4183" y="691"/>
                    <a:pt x="4169" y="649"/>
                  </a:cubicBezTo>
                  <a:cubicBezTo>
                    <a:pt x="4128" y="435"/>
                    <a:pt x="4080" y="215"/>
                    <a:pt x="4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7" name="Google Shape;17137;p71"/>
            <p:cNvSpPr/>
            <p:nvPr/>
          </p:nvSpPr>
          <p:spPr>
            <a:xfrm>
              <a:off x="1859672" y="502590"/>
              <a:ext cx="1180523" cy="1197287"/>
            </a:xfrm>
            <a:custGeom>
              <a:avLst/>
              <a:gdLst/>
              <a:ahLst/>
              <a:cxnLst/>
              <a:rect l="l" t="t" r="r" b="b"/>
              <a:pathLst>
                <a:path w="15634" h="15856" extrusionOk="0">
                  <a:moveTo>
                    <a:pt x="14763" y="1"/>
                  </a:moveTo>
                  <a:lnTo>
                    <a:pt x="9505" y="5261"/>
                  </a:lnTo>
                  <a:lnTo>
                    <a:pt x="9754" y="6206"/>
                  </a:lnTo>
                  <a:cubicBezTo>
                    <a:pt x="9629" y="6289"/>
                    <a:pt x="9505" y="6365"/>
                    <a:pt x="9380" y="6455"/>
                  </a:cubicBezTo>
                  <a:cubicBezTo>
                    <a:pt x="9040" y="6684"/>
                    <a:pt x="8702" y="6919"/>
                    <a:pt x="8377" y="7168"/>
                  </a:cubicBezTo>
                  <a:cubicBezTo>
                    <a:pt x="8344" y="7195"/>
                    <a:pt x="8309" y="7223"/>
                    <a:pt x="8267" y="7251"/>
                  </a:cubicBezTo>
                  <a:lnTo>
                    <a:pt x="8261" y="7258"/>
                  </a:lnTo>
                  <a:cubicBezTo>
                    <a:pt x="8239" y="7271"/>
                    <a:pt x="8219" y="7284"/>
                    <a:pt x="8204" y="7299"/>
                  </a:cubicBezTo>
                  <a:cubicBezTo>
                    <a:pt x="8073" y="7402"/>
                    <a:pt x="7942" y="7500"/>
                    <a:pt x="7811" y="7603"/>
                  </a:cubicBezTo>
                  <a:cubicBezTo>
                    <a:pt x="7735" y="7666"/>
                    <a:pt x="7665" y="7727"/>
                    <a:pt x="7589" y="7790"/>
                  </a:cubicBezTo>
                  <a:cubicBezTo>
                    <a:pt x="7514" y="7852"/>
                    <a:pt x="7438" y="7906"/>
                    <a:pt x="7362" y="7969"/>
                  </a:cubicBezTo>
                  <a:cubicBezTo>
                    <a:pt x="7340" y="7989"/>
                    <a:pt x="7314" y="8011"/>
                    <a:pt x="7285" y="8031"/>
                  </a:cubicBezTo>
                  <a:cubicBezTo>
                    <a:pt x="7189" y="8122"/>
                    <a:pt x="7085" y="8205"/>
                    <a:pt x="6989" y="8295"/>
                  </a:cubicBezTo>
                  <a:cubicBezTo>
                    <a:pt x="6967" y="8315"/>
                    <a:pt x="6940" y="8329"/>
                    <a:pt x="6919" y="8349"/>
                  </a:cubicBezTo>
                  <a:cubicBezTo>
                    <a:pt x="6463" y="8751"/>
                    <a:pt x="6028" y="9165"/>
                    <a:pt x="5598" y="9593"/>
                  </a:cubicBezTo>
                  <a:lnTo>
                    <a:pt x="5316" y="9449"/>
                  </a:lnTo>
                  <a:lnTo>
                    <a:pt x="0" y="14764"/>
                  </a:lnTo>
                  <a:lnTo>
                    <a:pt x="1078" y="15855"/>
                  </a:lnTo>
                  <a:lnTo>
                    <a:pt x="15634" y="1300"/>
                  </a:lnTo>
                  <a:lnTo>
                    <a:pt x="14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8" name="Google Shape;17138;p71"/>
            <p:cNvSpPr/>
            <p:nvPr/>
          </p:nvSpPr>
          <p:spPr>
            <a:xfrm>
              <a:off x="3177943" y="4022764"/>
              <a:ext cx="942591" cy="932246"/>
            </a:xfrm>
            <a:custGeom>
              <a:avLst/>
              <a:gdLst/>
              <a:ahLst/>
              <a:cxnLst/>
              <a:rect l="l" t="t" r="r" b="b"/>
              <a:pathLst>
                <a:path w="12483" h="12346" extrusionOk="0">
                  <a:moveTo>
                    <a:pt x="12483" y="1"/>
                  </a:moveTo>
                  <a:lnTo>
                    <a:pt x="12483" y="1"/>
                  </a:lnTo>
                  <a:cubicBezTo>
                    <a:pt x="11537" y="319"/>
                    <a:pt x="10562" y="568"/>
                    <a:pt x="9580" y="740"/>
                  </a:cubicBezTo>
                  <a:lnTo>
                    <a:pt x="1" y="10313"/>
                  </a:lnTo>
                  <a:lnTo>
                    <a:pt x="140" y="12345"/>
                  </a:lnTo>
                  <a:lnTo>
                    <a:pt x="12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9" name="Google Shape;17139;p71"/>
            <p:cNvSpPr/>
            <p:nvPr/>
          </p:nvSpPr>
          <p:spPr>
            <a:xfrm>
              <a:off x="3771913" y="684722"/>
              <a:ext cx="429576" cy="353915"/>
            </a:xfrm>
            <a:custGeom>
              <a:avLst/>
              <a:gdLst/>
              <a:ahLst/>
              <a:cxnLst/>
              <a:rect l="l" t="t" r="r" b="b"/>
              <a:pathLst>
                <a:path w="5689" h="4687" extrusionOk="0">
                  <a:moveTo>
                    <a:pt x="4418" y="1"/>
                  </a:moveTo>
                  <a:lnTo>
                    <a:pt x="0" y="4425"/>
                  </a:lnTo>
                  <a:cubicBezTo>
                    <a:pt x="55" y="4431"/>
                    <a:pt x="112" y="4431"/>
                    <a:pt x="173" y="4438"/>
                  </a:cubicBezTo>
                  <a:cubicBezTo>
                    <a:pt x="312" y="4451"/>
                    <a:pt x="450" y="4466"/>
                    <a:pt x="588" y="4479"/>
                  </a:cubicBezTo>
                  <a:cubicBezTo>
                    <a:pt x="622" y="4486"/>
                    <a:pt x="651" y="4493"/>
                    <a:pt x="686" y="4493"/>
                  </a:cubicBezTo>
                  <a:cubicBezTo>
                    <a:pt x="1092" y="4549"/>
                    <a:pt x="1500" y="4610"/>
                    <a:pt x="1901" y="4687"/>
                  </a:cubicBezTo>
                  <a:lnTo>
                    <a:pt x="5688" y="906"/>
                  </a:lnTo>
                  <a:cubicBezTo>
                    <a:pt x="5280" y="775"/>
                    <a:pt x="4866" y="657"/>
                    <a:pt x="4459" y="546"/>
                  </a:cubicBezTo>
                  <a:lnTo>
                    <a:pt x="4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0" name="Google Shape;17140;p71"/>
            <p:cNvSpPr/>
            <p:nvPr/>
          </p:nvSpPr>
          <p:spPr>
            <a:xfrm>
              <a:off x="4578295" y="711302"/>
              <a:ext cx="626809" cy="701488"/>
            </a:xfrm>
            <a:custGeom>
              <a:avLst/>
              <a:gdLst/>
              <a:ahLst/>
              <a:cxnLst/>
              <a:rect l="l" t="t" r="r" b="b"/>
              <a:pathLst>
                <a:path w="8301" h="9290" extrusionOk="0">
                  <a:moveTo>
                    <a:pt x="8301" y="0"/>
                  </a:moveTo>
                  <a:lnTo>
                    <a:pt x="1" y="8294"/>
                  </a:lnTo>
                  <a:cubicBezTo>
                    <a:pt x="407" y="8613"/>
                    <a:pt x="802" y="8944"/>
                    <a:pt x="1182" y="9289"/>
                  </a:cubicBezTo>
                  <a:lnTo>
                    <a:pt x="6213" y="4252"/>
                  </a:lnTo>
                  <a:lnTo>
                    <a:pt x="8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1" name="Google Shape;17141;p71"/>
            <p:cNvSpPr/>
            <p:nvPr/>
          </p:nvSpPr>
          <p:spPr>
            <a:xfrm>
              <a:off x="3590309" y="509386"/>
              <a:ext cx="513619" cy="507352"/>
            </a:xfrm>
            <a:custGeom>
              <a:avLst/>
              <a:gdLst/>
              <a:ahLst/>
              <a:cxnLst/>
              <a:rect l="l" t="t" r="r" b="b"/>
              <a:pathLst>
                <a:path w="6802" h="6719" extrusionOk="0">
                  <a:moveTo>
                    <a:pt x="6663" y="0"/>
                  </a:moveTo>
                  <a:lnTo>
                    <a:pt x="0" y="6664"/>
                  </a:lnTo>
                  <a:cubicBezTo>
                    <a:pt x="171" y="6660"/>
                    <a:pt x="341" y="6658"/>
                    <a:pt x="512" y="6658"/>
                  </a:cubicBezTo>
                  <a:cubicBezTo>
                    <a:pt x="1032" y="6658"/>
                    <a:pt x="1553" y="6675"/>
                    <a:pt x="2074" y="6712"/>
                  </a:cubicBezTo>
                  <a:cubicBezTo>
                    <a:pt x="2087" y="6718"/>
                    <a:pt x="2102" y="6718"/>
                    <a:pt x="2115" y="6718"/>
                  </a:cubicBezTo>
                  <a:lnTo>
                    <a:pt x="6801" y="2026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2" name="Google Shape;17142;p71"/>
            <p:cNvSpPr/>
            <p:nvPr/>
          </p:nvSpPr>
          <p:spPr>
            <a:xfrm>
              <a:off x="2160885" y="3863586"/>
              <a:ext cx="745812" cy="710851"/>
            </a:xfrm>
            <a:custGeom>
              <a:avLst/>
              <a:gdLst/>
              <a:ahLst/>
              <a:cxnLst/>
              <a:rect l="l" t="t" r="r" b="b"/>
              <a:pathLst>
                <a:path w="9877" h="9414" extrusionOk="0">
                  <a:moveTo>
                    <a:pt x="8502" y="0"/>
                  </a:moveTo>
                  <a:lnTo>
                    <a:pt x="0" y="8508"/>
                  </a:lnTo>
                  <a:lnTo>
                    <a:pt x="1258" y="9414"/>
                  </a:lnTo>
                  <a:lnTo>
                    <a:pt x="9877" y="795"/>
                  </a:lnTo>
                  <a:cubicBezTo>
                    <a:pt x="9406" y="546"/>
                    <a:pt x="8949" y="284"/>
                    <a:pt x="8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3" name="Google Shape;17143;p71"/>
            <p:cNvSpPr/>
            <p:nvPr/>
          </p:nvSpPr>
          <p:spPr>
            <a:xfrm>
              <a:off x="2760971" y="133643"/>
              <a:ext cx="1293788" cy="1145638"/>
            </a:xfrm>
            <a:custGeom>
              <a:avLst/>
              <a:gdLst/>
              <a:ahLst/>
              <a:cxnLst/>
              <a:rect l="l" t="t" r="r" b="b"/>
              <a:pathLst>
                <a:path w="17134" h="15172" extrusionOk="0">
                  <a:moveTo>
                    <a:pt x="15165" y="0"/>
                  </a:moveTo>
                  <a:lnTo>
                    <a:pt x="10935" y="4230"/>
                  </a:lnTo>
                  <a:lnTo>
                    <a:pt x="10154" y="7063"/>
                  </a:lnTo>
                  <a:cubicBezTo>
                    <a:pt x="9553" y="7098"/>
                    <a:pt x="8951" y="7153"/>
                    <a:pt x="8351" y="7229"/>
                  </a:cubicBezTo>
                  <a:cubicBezTo>
                    <a:pt x="8323" y="7229"/>
                    <a:pt x="8294" y="7236"/>
                    <a:pt x="8268" y="7236"/>
                  </a:cubicBezTo>
                  <a:cubicBezTo>
                    <a:pt x="8135" y="7257"/>
                    <a:pt x="8011" y="7270"/>
                    <a:pt x="7880" y="7292"/>
                  </a:cubicBezTo>
                  <a:lnTo>
                    <a:pt x="1" y="15171"/>
                  </a:lnTo>
                  <a:cubicBezTo>
                    <a:pt x="837" y="14597"/>
                    <a:pt x="1722" y="14086"/>
                    <a:pt x="2641" y="13643"/>
                  </a:cubicBezTo>
                  <a:cubicBezTo>
                    <a:pt x="2676" y="13630"/>
                    <a:pt x="2703" y="13615"/>
                    <a:pt x="2731" y="13602"/>
                  </a:cubicBezTo>
                  <a:cubicBezTo>
                    <a:pt x="2855" y="13547"/>
                    <a:pt x="2973" y="13491"/>
                    <a:pt x="3098" y="13436"/>
                  </a:cubicBezTo>
                  <a:cubicBezTo>
                    <a:pt x="3229" y="13381"/>
                    <a:pt x="3353" y="13318"/>
                    <a:pt x="3484" y="13264"/>
                  </a:cubicBezTo>
                  <a:cubicBezTo>
                    <a:pt x="3512" y="13249"/>
                    <a:pt x="3547" y="13242"/>
                    <a:pt x="3574" y="13229"/>
                  </a:cubicBezTo>
                  <a:cubicBezTo>
                    <a:pt x="3864" y="13104"/>
                    <a:pt x="4162" y="12993"/>
                    <a:pt x="4453" y="12884"/>
                  </a:cubicBezTo>
                  <a:lnTo>
                    <a:pt x="17134" y="201"/>
                  </a:lnTo>
                  <a:lnTo>
                    <a:pt x="151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4" name="Google Shape;17144;p71"/>
            <p:cNvSpPr/>
            <p:nvPr/>
          </p:nvSpPr>
          <p:spPr>
            <a:xfrm>
              <a:off x="3596048" y="116351"/>
              <a:ext cx="288675" cy="303777"/>
            </a:xfrm>
            <a:custGeom>
              <a:avLst/>
              <a:gdLst/>
              <a:ahLst/>
              <a:cxnLst/>
              <a:rect l="l" t="t" r="r" b="b"/>
              <a:pathLst>
                <a:path w="3823" h="4023" extrusionOk="0">
                  <a:moveTo>
                    <a:pt x="1853" y="0"/>
                  </a:moveTo>
                  <a:lnTo>
                    <a:pt x="830" y="1024"/>
                  </a:lnTo>
                  <a:lnTo>
                    <a:pt x="1" y="4023"/>
                  </a:lnTo>
                  <a:lnTo>
                    <a:pt x="3822" y="201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5" name="Google Shape;17145;p71"/>
            <p:cNvSpPr/>
            <p:nvPr/>
          </p:nvSpPr>
          <p:spPr>
            <a:xfrm>
              <a:off x="3134147" y="158184"/>
              <a:ext cx="946291" cy="935191"/>
            </a:xfrm>
            <a:custGeom>
              <a:avLst/>
              <a:gdLst/>
              <a:ahLst/>
              <a:cxnLst/>
              <a:rect l="l" t="t" r="r" b="b"/>
              <a:pathLst>
                <a:path w="12532" h="12385" extrusionOk="0">
                  <a:moveTo>
                    <a:pt x="12393" y="0"/>
                  </a:moveTo>
                  <a:lnTo>
                    <a:pt x="0" y="12385"/>
                  </a:lnTo>
                  <a:cubicBezTo>
                    <a:pt x="954" y="12068"/>
                    <a:pt x="1929" y="11812"/>
                    <a:pt x="2918" y="11638"/>
                  </a:cubicBezTo>
                  <a:lnTo>
                    <a:pt x="12532" y="2026"/>
                  </a:lnTo>
                  <a:lnTo>
                    <a:pt x="12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6" name="Google Shape;17146;p71"/>
            <p:cNvSpPr/>
            <p:nvPr/>
          </p:nvSpPr>
          <p:spPr>
            <a:xfrm>
              <a:off x="4468729" y="618499"/>
              <a:ext cx="736902" cy="708737"/>
            </a:xfrm>
            <a:custGeom>
              <a:avLst/>
              <a:gdLst/>
              <a:ahLst/>
              <a:cxnLst/>
              <a:rect l="l" t="t" r="r" b="b"/>
              <a:pathLst>
                <a:path w="9759" h="9386" extrusionOk="0">
                  <a:moveTo>
                    <a:pt x="8501" y="0"/>
                  </a:moveTo>
                  <a:lnTo>
                    <a:pt x="0" y="8495"/>
                  </a:lnTo>
                  <a:cubicBezTo>
                    <a:pt x="144" y="8591"/>
                    <a:pt x="290" y="8680"/>
                    <a:pt x="435" y="8785"/>
                  </a:cubicBezTo>
                  <a:cubicBezTo>
                    <a:pt x="463" y="8798"/>
                    <a:pt x="489" y="8818"/>
                    <a:pt x="518" y="8840"/>
                  </a:cubicBezTo>
                  <a:cubicBezTo>
                    <a:pt x="629" y="8916"/>
                    <a:pt x="738" y="8992"/>
                    <a:pt x="843" y="9075"/>
                  </a:cubicBezTo>
                  <a:cubicBezTo>
                    <a:pt x="961" y="9158"/>
                    <a:pt x="1078" y="9233"/>
                    <a:pt x="1188" y="9316"/>
                  </a:cubicBezTo>
                  <a:cubicBezTo>
                    <a:pt x="1216" y="9337"/>
                    <a:pt x="1236" y="9357"/>
                    <a:pt x="1264" y="9379"/>
                  </a:cubicBezTo>
                  <a:cubicBezTo>
                    <a:pt x="1271" y="9379"/>
                    <a:pt x="1271" y="9385"/>
                    <a:pt x="1277" y="9385"/>
                  </a:cubicBezTo>
                  <a:lnTo>
                    <a:pt x="9759" y="906"/>
                  </a:lnTo>
                  <a:lnTo>
                    <a:pt x="85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7" name="Google Shape;17147;p71"/>
            <p:cNvSpPr/>
            <p:nvPr/>
          </p:nvSpPr>
          <p:spPr>
            <a:xfrm>
              <a:off x="4350176" y="539666"/>
              <a:ext cx="746341" cy="710927"/>
            </a:xfrm>
            <a:custGeom>
              <a:avLst/>
              <a:gdLst/>
              <a:ahLst/>
              <a:cxnLst/>
              <a:rect l="l" t="t" r="r" b="b"/>
              <a:pathLst>
                <a:path w="9884" h="9415" extrusionOk="0">
                  <a:moveTo>
                    <a:pt x="8627" y="1"/>
                  </a:moveTo>
                  <a:lnTo>
                    <a:pt x="1" y="8618"/>
                  </a:lnTo>
                  <a:cubicBezTo>
                    <a:pt x="470" y="8867"/>
                    <a:pt x="927" y="9131"/>
                    <a:pt x="1376" y="9414"/>
                  </a:cubicBezTo>
                  <a:lnTo>
                    <a:pt x="9884" y="905"/>
                  </a:lnTo>
                  <a:lnTo>
                    <a:pt x="86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8" name="Google Shape;17148;p71"/>
            <p:cNvSpPr/>
            <p:nvPr/>
          </p:nvSpPr>
          <p:spPr>
            <a:xfrm>
              <a:off x="2055925" y="3701238"/>
              <a:ext cx="622731" cy="697863"/>
            </a:xfrm>
            <a:custGeom>
              <a:avLst/>
              <a:gdLst/>
              <a:ahLst/>
              <a:cxnLst/>
              <a:rect l="l" t="t" r="r" b="b"/>
              <a:pathLst>
                <a:path w="8247" h="9242" extrusionOk="0">
                  <a:moveTo>
                    <a:pt x="7072" y="1"/>
                  </a:moveTo>
                  <a:lnTo>
                    <a:pt x="2081" y="4992"/>
                  </a:lnTo>
                  <a:lnTo>
                    <a:pt x="0" y="9242"/>
                  </a:lnTo>
                  <a:lnTo>
                    <a:pt x="8246" y="996"/>
                  </a:lnTo>
                  <a:cubicBezTo>
                    <a:pt x="7845" y="679"/>
                    <a:pt x="7452" y="347"/>
                    <a:pt x="7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9" name="Google Shape;17149;p71"/>
            <p:cNvSpPr/>
            <p:nvPr/>
          </p:nvSpPr>
          <p:spPr>
            <a:xfrm>
              <a:off x="4222789" y="465061"/>
              <a:ext cx="764690" cy="717647"/>
            </a:xfrm>
            <a:custGeom>
              <a:avLst/>
              <a:gdLst/>
              <a:ahLst/>
              <a:cxnLst/>
              <a:rect l="l" t="t" r="r" b="b"/>
              <a:pathLst>
                <a:path w="10127" h="9504" extrusionOk="0">
                  <a:moveTo>
                    <a:pt x="8938" y="0"/>
                  </a:moveTo>
                  <a:lnTo>
                    <a:pt x="3491" y="5356"/>
                  </a:lnTo>
                  <a:cubicBezTo>
                    <a:pt x="3484" y="5356"/>
                    <a:pt x="3478" y="5350"/>
                    <a:pt x="3471" y="5343"/>
                  </a:cubicBezTo>
                  <a:lnTo>
                    <a:pt x="1" y="8812"/>
                  </a:lnTo>
                  <a:cubicBezTo>
                    <a:pt x="499" y="9025"/>
                    <a:pt x="996" y="9254"/>
                    <a:pt x="1481" y="9503"/>
                  </a:cubicBezTo>
                  <a:lnTo>
                    <a:pt x="10126" y="856"/>
                  </a:lnTo>
                  <a:lnTo>
                    <a:pt x="89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0" name="Google Shape;17150;p71"/>
            <p:cNvSpPr/>
            <p:nvPr/>
          </p:nvSpPr>
          <p:spPr>
            <a:xfrm>
              <a:off x="3935243" y="758874"/>
              <a:ext cx="403979" cy="316311"/>
            </a:xfrm>
            <a:custGeom>
              <a:avLst/>
              <a:gdLst/>
              <a:ahLst/>
              <a:cxnLst/>
              <a:rect l="l" t="t" r="r" b="b"/>
              <a:pathLst>
                <a:path w="5350" h="4189" extrusionOk="0">
                  <a:moveTo>
                    <a:pt x="3761" y="1"/>
                  </a:moveTo>
                  <a:lnTo>
                    <a:pt x="0" y="3759"/>
                  </a:lnTo>
                  <a:cubicBezTo>
                    <a:pt x="588" y="3877"/>
                    <a:pt x="1168" y="4023"/>
                    <a:pt x="1736" y="4189"/>
                  </a:cubicBezTo>
                  <a:lnTo>
                    <a:pt x="5350" y="581"/>
                  </a:lnTo>
                  <a:cubicBezTo>
                    <a:pt x="5274" y="546"/>
                    <a:pt x="5199" y="518"/>
                    <a:pt x="5116" y="483"/>
                  </a:cubicBezTo>
                  <a:cubicBezTo>
                    <a:pt x="5025" y="448"/>
                    <a:pt x="4935" y="415"/>
                    <a:pt x="4846" y="380"/>
                  </a:cubicBezTo>
                  <a:cubicBezTo>
                    <a:pt x="4756" y="346"/>
                    <a:pt x="4667" y="311"/>
                    <a:pt x="4577" y="283"/>
                  </a:cubicBezTo>
                  <a:cubicBezTo>
                    <a:pt x="4424" y="221"/>
                    <a:pt x="4265" y="166"/>
                    <a:pt x="4113" y="117"/>
                  </a:cubicBezTo>
                  <a:cubicBezTo>
                    <a:pt x="4086" y="103"/>
                    <a:pt x="4058" y="97"/>
                    <a:pt x="4030" y="90"/>
                  </a:cubicBezTo>
                  <a:cubicBezTo>
                    <a:pt x="3940" y="55"/>
                    <a:pt x="3850" y="27"/>
                    <a:pt x="3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1" name="Google Shape;17151;p71"/>
            <p:cNvSpPr/>
            <p:nvPr/>
          </p:nvSpPr>
          <p:spPr>
            <a:xfrm>
              <a:off x="4085057" y="809467"/>
              <a:ext cx="383742" cy="314197"/>
            </a:xfrm>
            <a:custGeom>
              <a:avLst/>
              <a:gdLst/>
              <a:ahLst/>
              <a:cxnLst/>
              <a:rect l="l" t="t" r="r" b="b"/>
              <a:pathLst>
                <a:path w="5082" h="4161" extrusionOk="0">
                  <a:moveTo>
                    <a:pt x="3595" y="1"/>
                  </a:moveTo>
                  <a:lnTo>
                    <a:pt x="0" y="3594"/>
                  </a:lnTo>
                  <a:cubicBezTo>
                    <a:pt x="539" y="3760"/>
                    <a:pt x="1072" y="3954"/>
                    <a:pt x="1598" y="4161"/>
                  </a:cubicBezTo>
                  <a:lnTo>
                    <a:pt x="5081" y="678"/>
                  </a:lnTo>
                  <a:cubicBezTo>
                    <a:pt x="4617" y="450"/>
                    <a:pt x="4147" y="235"/>
                    <a:pt x="3671" y="36"/>
                  </a:cubicBezTo>
                  <a:cubicBezTo>
                    <a:pt x="3643" y="21"/>
                    <a:pt x="3615" y="14"/>
                    <a:pt x="3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2" name="Google Shape;17152;p71"/>
            <p:cNvSpPr/>
            <p:nvPr/>
          </p:nvSpPr>
          <p:spPr>
            <a:xfrm>
              <a:off x="3383635" y="333521"/>
              <a:ext cx="708737" cy="698392"/>
            </a:xfrm>
            <a:custGeom>
              <a:avLst/>
              <a:gdLst/>
              <a:ahLst/>
              <a:cxnLst/>
              <a:rect l="l" t="t" r="r" b="b"/>
              <a:pathLst>
                <a:path w="9386" h="9249" extrusionOk="0">
                  <a:moveTo>
                    <a:pt x="9248" y="0"/>
                  </a:moveTo>
                  <a:lnTo>
                    <a:pt x="0" y="9248"/>
                  </a:lnTo>
                  <a:cubicBezTo>
                    <a:pt x="795" y="9124"/>
                    <a:pt x="1604" y="9041"/>
                    <a:pt x="2412" y="9006"/>
                  </a:cubicBezTo>
                  <a:lnTo>
                    <a:pt x="9386" y="2032"/>
                  </a:lnTo>
                  <a:lnTo>
                    <a:pt x="9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3" name="Google Shape;17153;p71"/>
            <p:cNvSpPr/>
            <p:nvPr/>
          </p:nvSpPr>
          <p:spPr>
            <a:xfrm>
              <a:off x="3166088" y="4083777"/>
              <a:ext cx="706094" cy="695825"/>
            </a:xfrm>
            <a:custGeom>
              <a:avLst/>
              <a:gdLst/>
              <a:ahLst/>
              <a:cxnLst/>
              <a:rect l="l" t="t" r="r" b="b"/>
              <a:pathLst>
                <a:path w="9351" h="9215" extrusionOk="0">
                  <a:moveTo>
                    <a:pt x="9350" y="1"/>
                  </a:moveTo>
                  <a:lnTo>
                    <a:pt x="9350" y="1"/>
                  </a:lnTo>
                  <a:cubicBezTo>
                    <a:pt x="8556" y="125"/>
                    <a:pt x="7755" y="208"/>
                    <a:pt x="6945" y="236"/>
                  </a:cubicBezTo>
                  <a:lnTo>
                    <a:pt x="0" y="7183"/>
                  </a:lnTo>
                  <a:lnTo>
                    <a:pt x="138" y="9215"/>
                  </a:lnTo>
                  <a:lnTo>
                    <a:pt x="9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4" name="Google Shape;17154;p71"/>
            <p:cNvSpPr/>
            <p:nvPr/>
          </p:nvSpPr>
          <p:spPr>
            <a:xfrm>
              <a:off x="2269848" y="3931999"/>
              <a:ext cx="764161" cy="718100"/>
            </a:xfrm>
            <a:custGeom>
              <a:avLst/>
              <a:gdLst/>
              <a:ahLst/>
              <a:cxnLst/>
              <a:rect l="l" t="t" r="r" b="b"/>
              <a:pathLst>
                <a:path w="10120" h="9510" extrusionOk="0">
                  <a:moveTo>
                    <a:pt x="8641" y="0"/>
                  </a:moveTo>
                  <a:lnTo>
                    <a:pt x="1" y="8639"/>
                  </a:lnTo>
                  <a:lnTo>
                    <a:pt x="1203" y="9510"/>
                  </a:lnTo>
                  <a:lnTo>
                    <a:pt x="6651" y="4154"/>
                  </a:lnTo>
                  <a:lnTo>
                    <a:pt x="6657" y="4154"/>
                  </a:lnTo>
                  <a:lnTo>
                    <a:pt x="10119" y="683"/>
                  </a:lnTo>
                  <a:cubicBezTo>
                    <a:pt x="9621" y="476"/>
                    <a:pt x="9124" y="249"/>
                    <a:pt x="8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5" name="Google Shape;17155;p71"/>
            <p:cNvSpPr/>
            <p:nvPr/>
          </p:nvSpPr>
          <p:spPr>
            <a:xfrm>
              <a:off x="1580432" y="1031318"/>
              <a:ext cx="412964" cy="385252"/>
            </a:xfrm>
            <a:custGeom>
              <a:avLst/>
              <a:gdLst/>
              <a:ahLst/>
              <a:cxnLst/>
              <a:rect l="l" t="t" r="r" b="b"/>
              <a:pathLst>
                <a:path w="5469" h="5102" extrusionOk="0">
                  <a:moveTo>
                    <a:pt x="4010" y="0"/>
                  </a:moveTo>
                  <a:lnTo>
                    <a:pt x="1" y="4008"/>
                  </a:lnTo>
                  <a:lnTo>
                    <a:pt x="1079" y="5101"/>
                  </a:lnTo>
                  <a:lnTo>
                    <a:pt x="5468" y="712"/>
                  </a:lnTo>
                  <a:lnTo>
                    <a:pt x="40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6" name="Google Shape;17156;p71"/>
            <p:cNvSpPr/>
            <p:nvPr/>
          </p:nvSpPr>
          <p:spPr>
            <a:xfrm>
              <a:off x="5710734" y="2659638"/>
              <a:ext cx="360183" cy="360183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4769" y="0"/>
                  </a:moveTo>
                  <a:lnTo>
                    <a:pt x="0" y="4769"/>
                  </a:lnTo>
                  <a:lnTo>
                    <a:pt x="2323" y="4610"/>
                  </a:lnTo>
                  <a:lnTo>
                    <a:pt x="4521" y="2412"/>
                  </a:lnTo>
                  <a:lnTo>
                    <a:pt x="4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7" name="Google Shape;17157;p71"/>
            <p:cNvSpPr/>
            <p:nvPr/>
          </p:nvSpPr>
          <p:spPr>
            <a:xfrm>
              <a:off x="5509346" y="2578690"/>
              <a:ext cx="566325" cy="454646"/>
            </a:xfrm>
            <a:custGeom>
              <a:avLst/>
              <a:gdLst/>
              <a:ahLst/>
              <a:cxnLst/>
              <a:rect l="l" t="t" r="r" b="b"/>
              <a:pathLst>
                <a:path w="7500" h="6021" extrusionOk="0">
                  <a:moveTo>
                    <a:pt x="6020" y="1"/>
                  </a:moveTo>
                  <a:lnTo>
                    <a:pt x="0" y="6020"/>
                  </a:lnTo>
                  <a:lnTo>
                    <a:pt x="2322" y="5861"/>
                  </a:lnTo>
                  <a:lnTo>
                    <a:pt x="7471" y="719"/>
                  </a:lnTo>
                  <a:lnTo>
                    <a:pt x="7499" y="415"/>
                  </a:lnTo>
                  <a:lnTo>
                    <a:pt x="60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8" name="Google Shape;17158;p71"/>
            <p:cNvSpPr/>
            <p:nvPr/>
          </p:nvSpPr>
          <p:spPr>
            <a:xfrm>
              <a:off x="3055313" y="4075999"/>
              <a:ext cx="429048" cy="351801"/>
            </a:xfrm>
            <a:custGeom>
              <a:avLst/>
              <a:gdLst/>
              <a:ahLst/>
              <a:cxnLst/>
              <a:rect l="l" t="t" r="r" b="b"/>
              <a:pathLst>
                <a:path w="5682" h="4659" extrusionOk="0">
                  <a:moveTo>
                    <a:pt x="3781" y="1"/>
                  </a:moveTo>
                  <a:lnTo>
                    <a:pt x="1" y="3781"/>
                  </a:lnTo>
                  <a:cubicBezTo>
                    <a:pt x="415" y="3912"/>
                    <a:pt x="837" y="4036"/>
                    <a:pt x="1260" y="4148"/>
                  </a:cubicBezTo>
                  <a:lnTo>
                    <a:pt x="1293" y="4658"/>
                  </a:lnTo>
                  <a:lnTo>
                    <a:pt x="5682" y="269"/>
                  </a:lnTo>
                  <a:cubicBezTo>
                    <a:pt x="5627" y="263"/>
                    <a:pt x="5572" y="256"/>
                    <a:pt x="5516" y="249"/>
                  </a:cubicBezTo>
                  <a:cubicBezTo>
                    <a:pt x="5385" y="236"/>
                    <a:pt x="5254" y="228"/>
                    <a:pt x="5130" y="208"/>
                  </a:cubicBezTo>
                  <a:cubicBezTo>
                    <a:pt x="5095" y="208"/>
                    <a:pt x="5060" y="201"/>
                    <a:pt x="5025" y="201"/>
                  </a:cubicBezTo>
                  <a:cubicBezTo>
                    <a:pt x="4610" y="145"/>
                    <a:pt x="4196" y="77"/>
                    <a:pt x="3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9" name="Google Shape;17159;p71"/>
            <p:cNvSpPr/>
            <p:nvPr/>
          </p:nvSpPr>
          <p:spPr>
            <a:xfrm>
              <a:off x="2538667" y="390380"/>
              <a:ext cx="426405" cy="490664"/>
            </a:xfrm>
            <a:custGeom>
              <a:avLst/>
              <a:gdLst/>
              <a:ahLst/>
              <a:cxnLst/>
              <a:rect l="l" t="t" r="r" b="b"/>
              <a:pathLst>
                <a:path w="5647" h="6498" extrusionOk="0">
                  <a:moveTo>
                    <a:pt x="4776" y="1"/>
                  </a:moveTo>
                  <a:lnTo>
                    <a:pt x="0" y="4769"/>
                  </a:lnTo>
                  <a:lnTo>
                    <a:pt x="450" y="6498"/>
                  </a:lnTo>
                  <a:lnTo>
                    <a:pt x="5647" y="1299"/>
                  </a:lnTo>
                  <a:lnTo>
                    <a:pt x="47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0" name="Google Shape;17160;p71"/>
            <p:cNvSpPr/>
            <p:nvPr/>
          </p:nvSpPr>
          <p:spPr>
            <a:xfrm>
              <a:off x="2917581" y="4039452"/>
              <a:ext cx="403450" cy="316311"/>
            </a:xfrm>
            <a:custGeom>
              <a:avLst/>
              <a:gdLst/>
              <a:ahLst/>
              <a:cxnLst/>
              <a:rect l="l" t="t" r="r" b="b"/>
              <a:pathLst>
                <a:path w="5343" h="4189" extrusionOk="0">
                  <a:moveTo>
                    <a:pt x="3608" y="0"/>
                  </a:moveTo>
                  <a:lnTo>
                    <a:pt x="0" y="3608"/>
                  </a:lnTo>
                  <a:cubicBezTo>
                    <a:pt x="83" y="3643"/>
                    <a:pt x="173" y="3678"/>
                    <a:pt x="256" y="3713"/>
                  </a:cubicBezTo>
                  <a:cubicBezTo>
                    <a:pt x="347" y="3747"/>
                    <a:pt x="436" y="3781"/>
                    <a:pt x="526" y="3815"/>
                  </a:cubicBezTo>
                  <a:cubicBezTo>
                    <a:pt x="615" y="3850"/>
                    <a:pt x="705" y="3885"/>
                    <a:pt x="795" y="3913"/>
                  </a:cubicBezTo>
                  <a:cubicBezTo>
                    <a:pt x="954" y="3975"/>
                    <a:pt x="1106" y="4023"/>
                    <a:pt x="1259" y="4079"/>
                  </a:cubicBezTo>
                  <a:cubicBezTo>
                    <a:pt x="1286" y="4092"/>
                    <a:pt x="1314" y="4099"/>
                    <a:pt x="1349" y="4106"/>
                  </a:cubicBezTo>
                  <a:cubicBezTo>
                    <a:pt x="1425" y="4134"/>
                    <a:pt x="1508" y="4162"/>
                    <a:pt x="1583" y="4189"/>
                  </a:cubicBezTo>
                  <a:lnTo>
                    <a:pt x="5343" y="430"/>
                  </a:lnTo>
                  <a:cubicBezTo>
                    <a:pt x="4762" y="312"/>
                    <a:pt x="4182" y="166"/>
                    <a:pt x="3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1" name="Google Shape;17161;p71"/>
            <p:cNvSpPr/>
            <p:nvPr/>
          </p:nvSpPr>
          <p:spPr>
            <a:xfrm>
              <a:off x="2788155" y="3990445"/>
              <a:ext cx="383591" cy="314197"/>
            </a:xfrm>
            <a:custGeom>
              <a:avLst/>
              <a:gdLst/>
              <a:ahLst/>
              <a:cxnLst/>
              <a:rect l="l" t="t" r="r" b="b"/>
              <a:pathLst>
                <a:path w="5080" h="4161" extrusionOk="0">
                  <a:moveTo>
                    <a:pt x="3484" y="1"/>
                  </a:moveTo>
                  <a:lnTo>
                    <a:pt x="1" y="3484"/>
                  </a:lnTo>
                  <a:cubicBezTo>
                    <a:pt x="470" y="3718"/>
                    <a:pt x="948" y="3940"/>
                    <a:pt x="1430" y="4139"/>
                  </a:cubicBezTo>
                  <a:cubicBezTo>
                    <a:pt x="1452" y="4148"/>
                    <a:pt x="1472" y="4154"/>
                    <a:pt x="1487" y="4161"/>
                  </a:cubicBezTo>
                  <a:lnTo>
                    <a:pt x="5080" y="573"/>
                  </a:lnTo>
                  <a:cubicBezTo>
                    <a:pt x="4541" y="407"/>
                    <a:pt x="4010" y="215"/>
                    <a:pt x="3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2" name="Google Shape;17162;p71"/>
            <p:cNvSpPr/>
            <p:nvPr/>
          </p:nvSpPr>
          <p:spPr>
            <a:xfrm>
              <a:off x="3542284" y="4951172"/>
              <a:ext cx="49082" cy="52781"/>
            </a:xfrm>
            <a:custGeom>
              <a:avLst/>
              <a:gdLst/>
              <a:ahLst/>
              <a:cxnLst/>
              <a:rect l="l" t="t" r="r" b="b"/>
              <a:pathLst>
                <a:path w="650" h="699" extrusionOk="0">
                  <a:moveTo>
                    <a:pt x="650" y="0"/>
                  </a:moveTo>
                  <a:lnTo>
                    <a:pt x="1" y="651"/>
                  </a:lnTo>
                  <a:lnTo>
                    <a:pt x="457" y="699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3" name="Google Shape;17163;p71"/>
            <p:cNvSpPr/>
            <p:nvPr/>
          </p:nvSpPr>
          <p:spPr>
            <a:xfrm>
              <a:off x="2500081" y="278171"/>
              <a:ext cx="389330" cy="453589"/>
            </a:xfrm>
            <a:custGeom>
              <a:avLst/>
              <a:gdLst/>
              <a:ahLst/>
              <a:cxnLst/>
              <a:rect l="l" t="t" r="r" b="b"/>
              <a:pathLst>
                <a:path w="5156" h="6007" extrusionOk="0">
                  <a:moveTo>
                    <a:pt x="4285" y="0"/>
                  </a:moveTo>
                  <a:lnTo>
                    <a:pt x="0" y="4285"/>
                  </a:lnTo>
                  <a:lnTo>
                    <a:pt x="450" y="6007"/>
                  </a:lnTo>
                  <a:lnTo>
                    <a:pt x="5156" y="1299"/>
                  </a:lnTo>
                  <a:lnTo>
                    <a:pt x="4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4" name="Google Shape;17164;p71"/>
            <p:cNvSpPr/>
            <p:nvPr/>
          </p:nvSpPr>
          <p:spPr>
            <a:xfrm>
              <a:off x="2461495" y="252573"/>
              <a:ext cx="352783" cy="330432"/>
            </a:xfrm>
            <a:custGeom>
              <a:avLst/>
              <a:gdLst/>
              <a:ahLst/>
              <a:cxnLst/>
              <a:rect l="l" t="t" r="r" b="b"/>
              <a:pathLst>
                <a:path w="4672" h="4376" extrusionOk="0">
                  <a:moveTo>
                    <a:pt x="4575" y="1"/>
                  </a:moveTo>
                  <a:lnTo>
                    <a:pt x="1079" y="1577"/>
                  </a:lnTo>
                  <a:lnTo>
                    <a:pt x="1" y="2648"/>
                  </a:lnTo>
                  <a:lnTo>
                    <a:pt x="448" y="4375"/>
                  </a:lnTo>
                  <a:lnTo>
                    <a:pt x="4672" y="153"/>
                  </a:lnTo>
                  <a:lnTo>
                    <a:pt x="45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5" name="Google Shape;17165;p71"/>
            <p:cNvSpPr/>
            <p:nvPr/>
          </p:nvSpPr>
          <p:spPr>
            <a:xfrm>
              <a:off x="3927994" y="2537990"/>
              <a:ext cx="2017099" cy="1888807"/>
            </a:xfrm>
            <a:custGeom>
              <a:avLst/>
              <a:gdLst/>
              <a:ahLst/>
              <a:cxnLst/>
              <a:rect l="l" t="t" r="r" b="b"/>
              <a:pathLst>
                <a:path w="26713" h="25014" extrusionOk="0">
                  <a:moveTo>
                    <a:pt x="25013" y="1"/>
                  </a:moveTo>
                  <a:lnTo>
                    <a:pt x="12234" y="12786"/>
                  </a:lnTo>
                  <a:cubicBezTo>
                    <a:pt x="11175" y="14148"/>
                    <a:pt x="9953" y="15371"/>
                    <a:pt x="8598" y="16422"/>
                  </a:cubicBezTo>
                  <a:lnTo>
                    <a:pt x="0" y="25013"/>
                  </a:lnTo>
                  <a:cubicBezTo>
                    <a:pt x="20" y="25013"/>
                    <a:pt x="42" y="25007"/>
                    <a:pt x="55" y="25007"/>
                  </a:cubicBezTo>
                  <a:cubicBezTo>
                    <a:pt x="153" y="24992"/>
                    <a:pt x="249" y="24978"/>
                    <a:pt x="339" y="24958"/>
                  </a:cubicBezTo>
                  <a:cubicBezTo>
                    <a:pt x="505" y="24930"/>
                    <a:pt x="664" y="24902"/>
                    <a:pt x="830" y="24867"/>
                  </a:cubicBezTo>
                  <a:cubicBezTo>
                    <a:pt x="850" y="24867"/>
                    <a:pt x="871" y="24861"/>
                    <a:pt x="899" y="24854"/>
                  </a:cubicBezTo>
                  <a:lnTo>
                    <a:pt x="913" y="24854"/>
                  </a:lnTo>
                  <a:cubicBezTo>
                    <a:pt x="1506" y="24736"/>
                    <a:pt x="2094" y="24599"/>
                    <a:pt x="2674" y="24439"/>
                  </a:cubicBezTo>
                  <a:lnTo>
                    <a:pt x="2702" y="24481"/>
                  </a:lnTo>
                  <a:lnTo>
                    <a:pt x="20196" y="6987"/>
                  </a:lnTo>
                  <a:cubicBezTo>
                    <a:pt x="20231" y="6863"/>
                    <a:pt x="20265" y="6732"/>
                    <a:pt x="20299" y="6608"/>
                  </a:cubicBezTo>
                  <a:lnTo>
                    <a:pt x="20604" y="6588"/>
                  </a:lnTo>
                  <a:lnTo>
                    <a:pt x="26713" y="470"/>
                  </a:lnTo>
                  <a:lnTo>
                    <a:pt x="250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6" name="Google Shape;17166;p71"/>
            <p:cNvSpPr/>
            <p:nvPr/>
          </p:nvSpPr>
          <p:spPr>
            <a:xfrm>
              <a:off x="3154535" y="4098426"/>
              <a:ext cx="511505" cy="505237"/>
            </a:xfrm>
            <a:custGeom>
              <a:avLst/>
              <a:gdLst/>
              <a:ahLst/>
              <a:cxnLst/>
              <a:rect l="l" t="t" r="r" b="b"/>
              <a:pathLst>
                <a:path w="6774" h="6691" extrusionOk="0">
                  <a:moveTo>
                    <a:pt x="4658" y="1"/>
                  </a:moveTo>
                  <a:lnTo>
                    <a:pt x="0" y="4658"/>
                  </a:lnTo>
                  <a:lnTo>
                    <a:pt x="131" y="6690"/>
                  </a:lnTo>
                  <a:lnTo>
                    <a:pt x="6773" y="55"/>
                  </a:lnTo>
                  <a:lnTo>
                    <a:pt x="6773" y="55"/>
                  </a:lnTo>
                  <a:cubicBezTo>
                    <a:pt x="6605" y="59"/>
                    <a:pt x="6436" y="61"/>
                    <a:pt x="6268" y="61"/>
                  </a:cubicBezTo>
                  <a:cubicBezTo>
                    <a:pt x="5755" y="61"/>
                    <a:pt x="5244" y="43"/>
                    <a:pt x="4735" y="7"/>
                  </a:cubicBezTo>
                  <a:cubicBezTo>
                    <a:pt x="4706" y="1"/>
                    <a:pt x="4686" y="1"/>
                    <a:pt x="46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7" name="Google Shape;17167;p71"/>
            <p:cNvSpPr/>
            <p:nvPr/>
          </p:nvSpPr>
          <p:spPr>
            <a:xfrm>
              <a:off x="1136350" y="86675"/>
              <a:ext cx="4941903" cy="4941752"/>
            </a:xfrm>
            <a:custGeom>
              <a:avLst/>
              <a:gdLst/>
              <a:ahLst/>
              <a:cxnLst/>
              <a:rect l="l" t="t" r="r" b="b"/>
              <a:pathLst>
                <a:path w="65447" h="65445" extrusionOk="0">
                  <a:moveTo>
                    <a:pt x="32761" y="12552"/>
                  </a:moveTo>
                  <a:cubicBezTo>
                    <a:pt x="33258" y="12552"/>
                    <a:pt x="33764" y="12572"/>
                    <a:pt x="34262" y="12607"/>
                  </a:cubicBezTo>
                  <a:lnTo>
                    <a:pt x="34358" y="12620"/>
                  </a:lnTo>
                  <a:cubicBezTo>
                    <a:pt x="34448" y="12627"/>
                    <a:pt x="34544" y="12635"/>
                    <a:pt x="34642" y="12648"/>
                  </a:cubicBezTo>
                  <a:lnTo>
                    <a:pt x="34862" y="12668"/>
                  </a:lnTo>
                  <a:cubicBezTo>
                    <a:pt x="34967" y="12676"/>
                    <a:pt x="35063" y="12690"/>
                    <a:pt x="35166" y="12696"/>
                  </a:cubicBezTo>
                  <a:lnTo>
                    <a:pt x="35257" y="12709"/>
                  </a:lnTo>
                  <a:cubicBezTo>
                    <a:pt x="38415" y="13118"/>
                    <a:pt x="41477" y="14279"/>
                    <a:pt x="44110" y="16068"/>
                  </a:cubicBezTo>
                  <a:lnTo>
                    <a:pt x="44186" y="16125"/>
                  </a:lnTo>
                  <a:cubicBezTo>
                    <a:pt x="44269" y="16180"/>
                    <a:pt x="44345" y="16234"/>
                    <a:pt x="44422" y="16291"/>
                  </a:cubicBezTo>
                  <a:lnTo>
                    <a:pt x="44601" y="16422"/>
                  </a:lnTo>
                  <a:cubicBezTo>
                    <a:pt x="44684" y="16483"/>
                    <a:pt x="44767" y="16540"/>
                    <a:pt x="44850" y="16601"/>
                  </a:cubicBezTo>
                  <a:lnTo>
                    <a:pt x="44926" y="16664"/>
                  </a:lnTo>
                  <a:cubicBezTo>
                    <a:pt x="47456" y="18591"/>
                    <a:pt x="49529" y="21128"/>
                    <a:pt x="50911" y="23997"/>
                  </a:cubicBezTo>
                  <a:lnTo>
                    <a:pt x="50952" y="24080"/>
                  </a:lnTo>
                  <a:cubicBezTo>
                    <a:pt x="50987" y="24163"/>
                    <a:pt x="51029" y="24246"/>
                    <a:pt x="51063" y="24329"/>
                  </a:cubicBezTo>
                  <a:lnTo>
                    <a:pt x="51153" y="24528"/>
                  </a:lnTo>
                  <a:cubicBezTo>
                    <a:pt x="51194" y="24626"/>
                    <a:pt x="51243" y="24729"/>
                    <a:pt x="51284" y="24827"/>
                  </a:cubicBezTo>
                  <a:lnTo>
                    <a:pt x="51319" y="24916"/>
                  </a:lnTo>
                  <a:cubicBezTo>
                    <a:pt x="52550" y="27846"/>
                    <a:pt x="53074" y="31080"/>
                    <a:pt x="52840" y="34254"/>
                  </a:cubicBezTo>
                  <a:lnTo>
                    <a:pt x="52825" y="34356"/>
                  </a:lnTo>
                  <a:cubicBezTo>
                    <a:pt x="52818" y="34448"/>
                    <a:pt x="52812" y="34537"/>
                    <a:pt x="52805" y="34633"/>
                  </a:cubicBezTo>
                  <a:lnTo>
                    <a:pt x="52777" y="34847"/>
                  </a:lnTo>
                  <a:cubicBezTo>
                    <a:pt x="52770" y="34952"/>
                    <a:pt x="52757" y="35055"/>
                    <a:pt x="52749" y="35159"/>
                  </a:cubicBezTo>
                  <a:lnTo>
                    <a:pt x="52735" y="35262"/>
                  </a:lnTo>
                  <a:cubicBezTo>
                    <a:pt x="52327" y="38414"/>
                    <a:pt x="51166" y="41476"/>
                    <a:pt x="49376" y="44102"/>
                  </a:cubicBezTo>
                  <a:lnTo>
                    <a:pt x="49322" y="44185"/>
                  </a:lnTo>
                  <a:cubicBezTo>
                    <a:pt x="49259" y="44276"/>
                    <a:pt x="49197" y="44365"/>
                    <a:pt x="49134" y="44448"/>
                  </a:cubicBezTo>
                  <a:lnTo>
                    <a:pt x="49003" y="44627"/>
                  </a:lnTo>
                  <a:cubicBezTo>
                    <a:pt x="48948" y="44704"/>
                    <a:pt x="48900" y="44773"/>
                    <a:pt x="48844" y="44841"/>
                  </a:cubicBezTo>
                  <a:lnTo>
                    <a:pt x="48789" y="44924"/>
                  </a:lnTo>
                  <a:cubicBezTo>
                    <a:pt x="46853" y="47454"/>
                    <a:pt x="44317" y="49521"/>
                    <a:pt x="41449" y="50911"/>
                  </a:cubicBezTo>
                  <a:lnTo>
                    <a:pt x="41428" y="50917"/>
                  </a:lnTo>
                  <a:cubicBezTo>
                    <a:pt x="41408" y="50931"/>
                    <a:pt x="41386" y="50937"/>
                    <a:pt x="41366" y="50952"/>
                  </a:cubicBezTo>
                  <a:cubicBezTo>
                    <a:pt x="41270" y="50994"/>
                    <a:pt x="41172" y="51035"/>
                    <a:pt x="41076" y="51083"/>
                  </a:cubicBezTo>
                  <a:lnTo>
                    <a:pt x="40875" y="51173"/>
                  </a:lnTo>
                  <a:cubicBezTo>
                    <a:pt x="40792" y="51208"/>
                    <a:pt x="40709" y="51249"/>
                    <a:pt x="40626" y="51284"/>
                  </a:cubicBezTo>
                  <a:lnTo>
                    <a:pt x="40537" y="51317"/>
                  </a:lnTo>
                  <a:cubicBezTo>
                    <a:pt x="38065" y="52353"/>
                    <a:pt x="35384" y="52889"/>
                    <a:pt x="32706" y="52889"/>
                  </a:cubicBezTo>
                  <a:cubicBezTo>
                    <a:pt x="32201" y="52889"/>
                    <a:pt x="31696" y="52870"/>
                    <a:pt x="31193" y="52832"/>
                  </a:cubicBezTo>
                  <a:lnTo>
                    <a:pt x="31158" y="52832"/>
                  </a:lnTo>
                  <a:cubicBezTo>
                    <a:pt x="31137" y="52832"/>
                    <a:pt x="31117" y="52832"/>
                    <a:pt x="31095" y="52825"/>
                  </a:cubicBezTo>
                  <a:cubicBezTo>
                    <a:pt x="30986" y="52818"/>
                    <a:pt x="30881" y="52803"/>
                    <a:pt x="30778" y="52797"/>
                  </a:cubicBezTo>
                  <a:lnTo>
                    <a:pt x="30549" y="52777"/>
                  </a:lnTo>
                  <a:cubicBezTo>
                    <a:pt x="30467" y="52762"/>
                    <a:pt x="30377" y="52755"/>
                    <a:pt x="30287" y="52749"/>
                  </a:cubicBezTo>
                  <a:lnTo>
                    <a:pt x="30190" y="52735"/>
                  </a:lnTo>
                  <a:cubicBezTo>
                    <a:pt x="27031" y="52327"/>
                    <a:pt x="23969" y="51166"/>
                    <a:pt x="21343" y="49376"/>
                  </a:cubicBezTo>
                  <a:lnTo>
                    <a:pt x="21260" y="49320"/>
                  </a:lnTo>
                  <a:cubicBezTo>
                    <a:pt x="21171" y="49259"/>
                    <a:pt x="21088" y="49196"/>
                    <a:pt x="21005" y="49134"/>
                  </a:cubicBezTo>
                  <a:lnTo>
                    <a:pt x="20826" y="49003"/>
                  </a:lnTo>
                  <a:cubicBezTo>
                    <a:pt x="20750" y="48953"/>
                    <a:pt x="20673" y="48899"/>
                    <a:pt x="20604" y="48844"/>
                  </a:cubicBezTo>
                  <a:lnTo>
                    <a:pt x="20521" y="48781"/>
                  </a:lnTo>
                  <a:cubicBezTo>
                    <a:pt x="17991" y="46853"/>
                    <a:pt x="15924" y="44317"/>
                    <a:pt x="14542" y="41448"/>
                  </a:cubicBezTo>
                  <a:lnTo>
                    <a:pt x="14501" y="41365"/>
                  </a:lnTo>
                  <a:cubicBezTo>
                    <a:pt x="14453" y="41262"/>
                    <a:pt x="14405" y="41166"/>
                    <a:pt x="14363" y="41061"/>
                  </a:cubicBezTo>
                  <a:lnTo>
                    <a:pt x="14274" y="40867"/>
                  </a:lnTo>
                  <a:cubicBezTo>
                    <a:pt x="14239" y="40784"/>
                    <a:pt x="14197" y="40701"/>
                    <a:pt x="14163" y="40626"/>
                  </a:cubicBezTo>
                  <a:lnTo>
                    <a:pt x="14128" y="40535"/>
                  </a:lnTo>
                  <a:cubicBezTo>
                    <a:pt x="12897" y="37591"/>
                    <a:pt x="12373" y="34365"/>
                    <a:pt x="12615" y="31185"/>
                  </a:cubicBezTo>
                  <a:lnTo>
                    <a:pt x="12622" y="31095"/>
                  </a:lnTo>
                  <a:cubicBezTo>
                    <a:pt x="12628" y="30984"/>
                    <a:pt x="12642" y="30873"/>
                    <a:pt x="12648" y="30763"/>
                  </a:cubicBezTo>
                  <a:lnTo>
                    <a:pt x="12670" y="30556"/>
                  </a:lnTo>
                  <a:cubicBezTo>
                    <a:pt x="12683" y="30467"/>
                    <a:pt x="12690" y="30369"/>
                    <a:pt x="12705" y="30279"/>
                  </a:cubicBezTo>
                  <a:lnTo>
                    <a:pt x="12711" y="30190"/>
                  </a:lnTo>
                  <a:cubicBezTo>
                    <a:pt x="13119" y="27031"/>
                    <a:pt x="14280" y="23969"/>
                    <a:pt x="16077" y="21335"/>
                  </a:cubicBezTo>
                  <a:lnTo>
                    <a:pt x="16125" y="21260"/>
                  </a:lnTo>
                  <a:cubicBezTo>
                    <a:pt x="16181" y="21184"/>
                    <a:pt x="16236" y="21108"/>
                    <a:pt x="16291" y="21031"/>
                  </a:cubicBezTo>
                  <a:lnTo>
                    <a:pt x="16409" y="20866"/>
                  </a:lnTo>
                  <a:cubicBezTo>
                    <a:pt x="16472" y="20776"/>
                    <a:pt x="16540" y="20686"/>
                    <a:pt x="16603" y="20597"/>
                  </a:cubicBezTo>
                  <a:lnTo>
                    <a:pt x="16664" y="20521"/>
                  </a:lnTo>
                  <a:cubicBezTo>
                    <a:pt x="18593" y="17991"/>
                    <a:pt x="21129" y="15918"/>
                    <a:pt x="23997" y="14534"/>
                  </a:cubicBezTo>
                  <a:lnTo>
                    <a:pt x="24026" y="14527"/>
                  </a:lnTo>
                  <a:cubicBezTo>
                    <a:pt x="24045" y="14514"/>
                    <a:pt x="24067" y="14508"/>
                    <a:pt x="24080" y="14493"/>
                  </a:cubicBezTo>
                  <a:cubicBezTo>
                    <a:pt x="24170" y="14459"/>
                    <a:pt x="24253" y="14418"/>
                    <a:pt x="24342" y="14377"/>
                  </a:cubicBezTo>
                  <a:lnTo>
                    <a:pt x="24543" y="14285"/>
                  </a:lnTo>
                  <a:cubicBezTo>
                    <a:pt x="24633" y="14244"/>
                    <a:pt x="24731" y="14202"/>
                    <a:pt x="24827" y="14161"/>
                  </a:cubicBezTo>
                  <a:lnTo>
                    <a:pt x="24916" y="14128"/>
                  </a:lnTo>
                  <a:cubicBezTo>
                    <a:pt x="27391" y="13091"/>
                    <a:pt x="30080" y="12552"/>
                    <a:pt x="32761" y="12552"/>
                  </a:cubicBezTo>
                  <a:close/>
                  <a:moveTo>
                    <a:pt x="32772" y="11956"/>
                  </a:moveTo>
                  <a:cubicBezTo>
                    <a:pt x="30005" y="11956"/>
                    <a:pt x="27238" y="12507"/>
                    <a:pt x="24682" y="13574"/>
                  </a:cubicBezTo>
                  <a:lnTo>
                    <a:pt x="24654" y="13589"/>
                  </a:lnTo>
                  <a:cubicBezTo>
                    <a:pt x="24633" y="13595"/>
                    <a:pt x="24613" y="13602"/>
                    <a:pt x="24591" y="13609"/>
                  </a:cubicBezTo>
                  <a:cubicBezTo>
                    <a:pt x="24488" y="13657"/>
                    <a:pt x="24392" y="13698"/>
                    <a:pt x="24294" y="13746"/>
                  </a:cubicBezTo>
                  <a:lnTo>
                    <a:pt x="24094" y="13829"/>
                  </a:lnTo>
                  <a:cubicBezTo>
                    <a:pt x="24004" y="13871"/>
                    <a:pt x="23914" y="13912"/>
                    <a:pt x="23832" y="13954"/>
                  </a:cubicBezTo>
                  <a:cubicBezTo>
                    <a:pt x="23803" y="13968"/>
                    <a:pt x="23783" y="13975"/>
                    <a:pt x="23762" y="13988"/>
                  </a:cubicBezTo>
                  <a:lnTo>
                    <a:pt x="23742" y="13995"/>
                  </a:lnTo>
                  <a:cubicBezTo>
                    <a:pt x="20784" y="15420"/>
                    <a:pt x="18172" y="17548"/>
                    <a:pt x="16188" y="20161"/>
                  </a:cubicBezTo>
                  <a:lnTo>
                    <a:pt x="16125" y="20237"/>
                  </a:lnTo>
                  <a:cubicBezTo>
                    <a:pt x="16057" y="20333"/>
                    <a:pt x="15987" y="20423"/>
                    <a:pt x="15924" y="20514"/>
                  </a:cubicBezTo>
                  <a:lnTo>
                    <a:pt x="15808" y="20680"/>
                  </a:lnTo>
                  <a:cubicBezTo>
                    <a:pt x="15745" y="20763"/>
                    <a:pt x="15690" y="20837"/>
                    <a:pt x="15634" y="20914"/>
                  </a:cubicBezTo>
                  <a:lnTo>
                    <a:pt x="15579" y="20997"/>
                  </a:lnTo>
                  <a:cubicBezTo>
                    <a:pt x="13735" y="23707"/>
                    <a:pt x="12539" y="26865"/>
                    <a:pt x="12117" y="30113"/>
                  </a:cubicBezTo>
                  <a:lnTo>
                    <a:pt x="12109" y="30209"/>
                  </a:lnTo>
                  <a:cubicBezTo>
                    <a:pt x="12096" y="30307"/>
                    <a:pt x="12089" y="30404"/>
                    <a:pt x="12076" y="30500"/>
                  </a:cubicBezTo>
                  <a:lnTo>
                    <a:pt x="12054" y="30700"/>
                  </a:lnTo>
                  <a:cubicBezTo>
                    <a:pt x="12048" y="30812"/>
                    <a:pt x="12034" y="30929"/>
                    <a:pt x="12019" y="31047"/>
                  </a:cubicBezTo>
                  <a:lnTo>
                    <a:pt x="12013" y="31143"/>
                  </a:lnTo>
                  <a:cubicBezTo>
                    <a:pt x="11771" y="34413"/>
                    <a:pt x="12310" y="37737"/>
                    <a:pt x="13575" y="40764"/>
                  </a:cubicBezTo>
                  <a:lnTo>
                    <a:pt x="13617" y="40860"/>
                  </a:lnTo>
                  <a:cubicBezTo>
                    <a:pt x="13652" y="40943"/>
                    <a:pt x="13693" y="41026"/>
                    <a:pt x="13726" y="41116"/>
                  </a:cubicBezTo>
                  <a:lnTo>
                    <a:pt x="13818" y="41303"/>
                  </a:lnTo>
                  <a:cubicBezTo>
                    <a:pt x="13859" y="41406"/>
                    <a:pt x="13907" y="41511"/>
                    <a:pt x="13955" y="41622"/>
                  </a:cubicBezTo>
                  <a:lnTo>
                    <a:pt x="14003" y="41711"/>
                  </a:lnTo>
                  <a:cubicBezTo>
                    <a:pt x="15427" y="44662"/>
                    <a:pt x="17556" y="47275"/>
                    <a:pt x="20162" y="49259"/>
                  </a:cubicBezTo>
                  <a:lnTo>
                    <a:pt x="20245" y="49320"/>
                  </a:lnTo>
                  <a:cubicBezTo>
                    <a:pt x="20320" y="49383"/>
                    <a:pt x="20396" y="49438"/>
                    <a:pt x="20479" y="49493"/>
                  </a:cubicBezTo>
                  <a:lnTo>
                    <a:pt x="20652" y="49617"/>
                  </a:lnTo>
                  <a:cubicBezTo>
                    <a:pt x="20735" y="49680"/>
                    <a:pt x="20826" y="49750"/>
                    <a:pt x="20922" y="49811"/>
                  </a:cubicBezTo>
                  <a:lnTo>
                    <a:pt x="21005" y="49866"/>
                  </a:lnTo>
                  <a:cubicBezTo>
                    <a:pt x="23714" y="51712"/>
                    <a:pt x="26859" y="52908"/>
                    <a:pt x="30115" y="53329"/>
                  </a:cubicBezTo>
                  <a:lnTo>
                    <a:pt x="30218" y="53336"/>
                  </a:lnTo>
                  <a:cubicBezTo>
                    <a:pt x="30307" y="53349"/>
                    <a:pt x="30405" y="53357"/>
                    <a:pt x="30495" y="53371"/>
                  </a:cubicBezTo>
                  <a:lnTo>
                    <a:pt x="30709" y="53391"/>
                  </a:lnTo>
                  <a:cubicBezTo>
                    <a:pt x="30820" y="53406"/>
                    <a:pt x="30929" y="53412"/>
                    <a:pt x="31047" y="53425"/>
                  </a:cubicBezTo>
                  <a:lnTo>
                    <a:pt x="31110" y="53425"/>
                  </a:lnTo>
                  <a:lnTo>
                    <a:pt x="31143" y="53432"/>
                  </a:lnTo>
                  <a:cubicBezTo>
                    <a:pt x="31656" y="53467"/>
                    <a:pt x="32173" y="53489"/>
                    <a:pt x="32686" y="53489"/>
                  </a:cubicBezTo>
                  <a:cubicBezTo>
                    <a:pt x="35449" y="53489"/>
                    <a:pt x="38215" y="52935"/>
                    <a:pt x="40764" y="51871"/>
                  </a:cubicBezTo>
                  <a:lnTo>
                    <a:pt x="40862" y="51830"/>
                  </a:lnTo>
                  <a:cubicBezTo>
                    <a:pt x="40952" y="51795"/>
                    <a:pt x="41035" y="51753"/>
                    <a:pt x="41124" y="51712"/>
                  </a:cubicBezTo>
                  <a:lnTo>
                    <a:pt x="41318" y="51629"/>
                  </a:lnTo>
                  <a:cubicBezTo>
                    <a:pt x="41414" y="51581"/>
                    <a:pt x="41519" y="51539"/>
                    <a:pt x="41622" y="51491"/>
                  </a:cubicBezTo>
                  <a:cubicBezTo>
                    <a:pt x="41643" y="51476"/>
                    <a:pt x="41663" y="51470"/>
                    <a:pt x="41691" y="51457"/>
                  </a:cubicBezTo>
                  <a:lnTo>
                    <a:pt x="41711" y="51442"/>
                  </a:lnTo>
                  <a:cubicBezTo>
                    <a:pt x="44662" y="50025"/>
                    <a:pt x="47275" y="47890"/>
                    <a:pt x="49265" y="45284"/>
                  </a:cubicBezTo>
                  <a:lnTo>
                    <a:pt x="49322" y="45201"/>
                  </a:lnTo>
                  <a:cubicBezTo>
                    <a:pt x="49383" y="45125"/>
                    <a:pt x="49431" y="45049"/>
                    <a:pt x="49488" y="44972"/>
                  </a:cubicBezTo>
                  <a:lnTo>
                    <a:pt x="49612" y="44800"/>
                  </a:lnTo>
                  <a:cubicBezTo>
                    <a:pt x="49680" y="44710"/>
                    <a:pt x="49750" y="44621"/>
                    <a:pt x="49813" y="44525"/>
                  </a:cubicBezTo>
                  <a:lnTo>
                    <a:pt x="49867" y="44442"/>
                  </a:lnTo>
                  <a:cubicBezTo>
                    <a:pt x="51712" y="41738"/>
                    <a:pt x="52908" y="38586"/>
                    <a:pt x="53329" y="35338"/>
                  </a:cubicBezTo>
                  <a:lnTo>
                    <a:pt x="53344" y="35227"/>
                  </a:lnTo>
                  <a:cubicBezTo>
                    <a:pt x="53351" y="35124"/>
                    <a:pt x="53364" y="35013"/>
                    <a:pt x="53379" y="34904"/>
                  </a:cubicBezTo>
                  <a:lnTo>
                    <a:pt x="53399" y="34696"/>
                  </a:lnTo>
                  <a:cubicBezTo>
                    <a:pt x="53406" y="34599"/>
                    <a:pt x="53420" y="34502"/>
                    <a:pt x="53427" y="34406"/>
                  </a:cubicBezTo>
                  <a:lnTo>
                    <a:pt x="53427" y="34336"/>
                  </a:lnTo>
                  <a:lnTo>
                    <a:pt x="53434" y="34302"/>
                  </a:lnTo>
                  <a:cubicBezTo>
                    <a:pt x="53676" y="31032"/>
                    <a:pt x="53137" y="27708"/>
                    <a:pt x="51871" y="24681"/>
                  </a:cubicBezTo>
                  <a:lnTo>
                    <a:pt x="51836" y="24591"/>
                  </a:lnTo>
                  <a:cubicBezTo>
                    <a:pt x="51788" y="24487"/>
                    <a:pt x="51740" y="24384"/>
                    <a:pt x="51699" y="24279"/>
                  </a:cubicBezTo>
                  <a:lnTo>
                    <a:pt x="51609" y="24087"/>
                  </a:lnTo>
                  <a:cubicBezTo>
                    <a:pt x="51568" y="23997"/>
                    <a:pt x="51533" y="23914"/>
                    <a:pt x="51491" y="23831"/>
                  </a:cubicBezTo>
                  <a:lnTo>
                    <a:pt x="51450" y="23734"/>
                  </a:lnTo>
                  <a:cubicBezTo>
                    <a:pt x="50027" y="20783"/>
                    <a:pt x="47897" y="18170"/>
                    <a:pt x="45284" y="16186"/>
                  </a:cubicBezTo>
                  <a:lnTo>
                    <a:pt x="45210" y="16125"/>
                  </a:lnTo>
                  <a:cubicBezTo>
                    <a:pt x="45118" y="16062"/>
                    <a:pt x="45035" y="16000"/>
                    <a:pt x="44946" y="15937"/>
                  </a:cubicBezTo>
                  <a:lnTo>
                    <a:pt x="44773" y="15806"/>
                  </a:lnTo>
                  <a:cubicBezTo>
                    <a:pt x="44690" y="15752"/>
                    <a:pt x="44607" y="15689"/>
                    <a:pt x="44531" y="15634"/>
                  </a:cubicBezTo>
                  <a:cubicBezTo>
                    <a:pt x="44511" y="15621"/>
                    <a:pt x="44496" y="15612"/>
                    <a:pt x="44476" y="15599"/>
                  </a:cubicBezTo>
                  <a:lnTo>
                    <a:pt x="44448" y="15579"/>
                  </a:lnTo>
                  <a:cubicBezTo>
                    <a:pt x="41739" y="13733"/>
                    <a:pt x="38588" y="12537"/>
                    <a:pt x="35332" y="12116"/>
                  </a:cubicBezTo>
                  <a:lnTo>
                    <a:pt x="35235" y="12109"/>
                  </a:lnTo>
                  <a:cubicBezTo>
                    <a:pt x="35133" y="12096"/>
                    <a:pt x="35028" y="12081"/>
                    <a:pt x="34925" y="12074"/>
                  </a:cubicBezTo>
                  <a:lnTo>
                    <a:pt x="34703" y="12054"/>
                  </a:lnTo>
                  <a:cubicBezTo>
                    <a:pt x="34607" y="12039"/>
                    <a:pt x="34502" y="12033"/>
                    <a:pt x="34406" y="12019"/>
                  </a:cubicBezTo>
                  <a:lnTo>
                    <a:pt x="34303" y="12013"/>
                  </a:lnTo>
                  <a:cubicBezTo>
                    <a:pt x="33794" y="11975"/>
                    <a:pt x="33283" y="11956"/>
                    <a:pt x="32772" y="11956"/>
                  </a:cubicBezTo>
                  <a:close/>
                  <a:moveTo>
                    <a:pt x="33640" y="642"/>
                  </a:moveTo>
                  <a:lnTo>
                    <a:pt x="38269" y="1113"/>
                  </a:lnTo>
                  <a:lnTo>
                    <a:pt x="38789" y="8702"/>
                  </a:lnTo>
                  <a:lnTo>
                    <a:pt x="38996" y="8757"/>
                  </a:lnTo>
                  <a:cubicBezTo>
                    <a:pt x="39570" y="8909"/>
                    <a:pt x="40150" y="9082"/>
                    <a:pt x="40709" y="9276"/>
                  </a:cubicBezTo>
                  <a:lnTo>
                    <a:pt x="40792" y="9302"/>
                  </a:lnTo>
                  <a:cubicBezTo>
                    <a:pt x="40917" y="9344"/>
                    <a:pt x="41083" y="9400"/>
                    <a:pt x="41249" y="9462"/>
                  </a:cubicBezTo>
                  <a:cubicBezTo>
                    <a:pt x="41318" y="9490"/>
                    <a:pt x="41380" y="9510"/>
                    <a:pt x="41443" y="9538"/>
                  </a:cubicBezTo>
                  <a:lnTo>
                    <a:pt x="41587" y="9593"/>
                  </a:lnTo>
                  <a:cubicBezTo>
                    <a:pt x="41650" y="9614"/>
                    <a:pt x="41718" y="9641"/>
                    <a:pt x="41788" y="9669"/>
                  </a:cubicBezTo>
                  <a:cubicBezTo>
                    <a:pt x="41919" y="9717"/>
                    <a:pt x="42065" y="9780"/>
                    <a:pt x="42237" y="9848"/>
                  </a:cubicBezTo>
                  <a:lnTo>
                    <a:pt x="42320" y="9883"/>
                  </a:lnTo>
                  <a:cubicBezTo>
                    <a:pt x="42866" y="10112"/>
                    <a:pt x="43412" y="10367"/>
                    <a:pt x="43944" y="10636"/>
                  </a:cubicBezTo>
                  <a:lnTo>
                    <a:pt x="44131" y="10734"/>
                  </a:lnTo>
                  <a:lnTo>
                    <a:pt x="49556" y="5398"/>
                  </a:lnTo>
                  <a:lnTo>
                    <a:pt x="53329" y="8121"/>
                  </a:lnTo>
                  <a:lnTo>
                    <a:pt x="49985" y="14949"/>
                  </a:lnTo>
                  <a:lnTo>
                    <a:pt x="50136" y="15101"/>
                  </a:lnTo>
                  <a:cubicBezTo>
                    <a:pt x="50559" y="15523"/>
                    <a:pt x="50974" y="15959"/>
                    <a:pt x="51367" y="16409"/>
                  </a:cubicBezTo>
                  <a:lnTo>
                    <a:pt x="51422" y="16470"/>
                  </a:lnTo>
                  <a:cubicBezTo>
                    <a:pt x="51546" y="16616"/>
                    <a:pt x="51644" y="16732"/>
                    <a:pt x="51734" y="16843"/>
                  </a:cubicBezTo>
                  <a:cubicBezTo>
                    <a:pt x="51782" y="16898"/>
                    <a:pt x="51823" y="16948"/>
                    <a:pt x="51871" y="17002"/>
                  </a:cubicBezTo>
                  <a:lnTo>
                    <a:pt x="51961" y="17120"/>
                  </a:lnTo>
                  <a:cubicBezTo>
                    <a:pt x="52011" y="17175"/>
                    <a:pt x="52052" y="17230"/>
                    <a:pt x="52100" y="17286"/>
                  </a:cubicBezTo>
                  <a:cubicBezTo>
                    <a:pt x="52190" y="17395"/>
                    <a:pt x="52286" y="17520"/>
                    <a:pt x="52397" y="17672"/>
                  </a:cubicBezTo>
                  <a:lnTo>
                    <a:pt x="52452" y="17742"/>
                  </a:lnTo>
                  <a:cubicBezTo>
                    <a:pt x="52812" y="18212"/>
                    <a:pt x="53157" y="18703"/>
                    <a:pt x="53482" y="19200"/>
                  </a:cubicBezTo>
                  <a:lnTo>
                    <a:pt x="53600" y="19379"/>
                  </a:lnTo>
                  <a:lnTo>
                    <a:pt x="60960" y="17472"/>
                  </a:lnTo>
                  <a:lnTo>
                    <a:pt x="62867" y="21723"/>
                  </a:lnTo>
                  <a:lnTo>
                    <a:pt x="56738" y="25842"/>
                  </a:lnTo>
                  <a:lnTo>
                    <a:pt x="56557" y="25966"/>
                  </a:lnTo>
                  <a:lnTo>
                    <a:pt x="56614" y="26174"/>
                  </a:lnTo>
                  <a:cubicBezTo>
                    <a:pt x="56655" y="26311"/>
                    <a:pt x="56697" y="26457"/>
                    <a:pt x="56730" y="26595"/>
                  </a:cubicBezTo>
                  <a:cubicBezTo>
                    <a:pt x="56828" y="26990"/>
                    <a:pt x="56917" y="27390"/>
                    <a:pt x="57000" y="27784"/>
                  </a:cubicBezTo>
                  <a:cubicBezTo>
                    <a:pt x="57007" y="27804"/>
                    <a:pt x="57007" y="27826"/>
                    <a:pt x="57013" y="27854"/>
                  </a:cubicBezTo>
                  <a:cubicBezTo>
                    <a:pt x="57013" y="27867"/>
                    <a:pt x="57020" y="27887"/>
                    <a:pt x="57028" y="27909"/>
                  </a:cubicBezTo>
                  <a:lnTo>
                    <a:pt x="57042" y="27998"/>
                  </a:lnTo>
                  <a:cubicBezTo>
                    <a:pt x="57076" y="28186"/>
                    <a:pt x="57103" y="28337"/>
                    <a:pt x="57131" y="28476"/>
                  </a:cubicBezTo>
                  <a:cubicBezTo>
                    <a:pt x="57144" y="28544"/>
                    <a:pt x="57153" y="28614"/>
                    <a:pt x="57166" y="28675"/>
                  </a:cubicBezTo>
                  <a:lnTo>
                    <a:pt x="57186" y="28834"/>
                  </a:lnTo>
                  <a:cubicBezTo>
                    <a:pt x="57201" y="28904"/>
                    <a:pt x="57214" y="28974"/>
                    <a:pt x="57221" y="29042"/>
                  </a:cubicBezTo>
                  <a:cubicBezTo>
                    <a:pt x="57242" y="29181"/>
                    <a:pt x="57262" y="29332"/>
                    <a:pt x="57290" y="29526"/>
                  </a:cubicBezTo>
                  <a:lnTo>
                    <a:pt x="57297" y="29609"/>
                  </a:lnTo>
                  <a:cubicBezTo>
                    <a:pt x="57373" y="30196"/>
                    <a:pt x="57428" y="30798"/>
                    <a:pt x="57463" y="31392"/>
                  </a:cubicBezTo>
                  <a:lnTo>
                    <a:pt x="57470" y="31606"/>
                  </a:lnTo>
                  <a:lnTo>
                    <a:pt x="64803" y="33638"/>
                  </a:lnTo>
                  <a:lnTo>
                    <a:pt x="64333" y="38269"/>
                  </a:lnTo>
                  <a:lnTo>
                    <a:pt x="56745" y="38780"/>
                  </a:lnTo>
                  <a:lnTo>
                    <a:pt x="56688" y="38994"/>
                  </a:lnTo>
                  <a:cubicBezTo>
                    <a:pt x="56537" y="39568"/>
                    <a:pt x="56365" y="40142"/>
                    <a:pt x="56177" y="40709"/>
                  </a:cubicBezTo>
                  <a:lnTo>
                    <a:pt x="56149" y="40784"/>
                  </a:lnTo>
                  <a:cubicBezTo>
                    <a:pt x="56081" y="40971"/>
                    <a:pt x="56033" y="41116"/>
                    <a:pt x="55983" y="41249"/>
                  </a:cubicBezTo>
                  <a:cubicBezTo>
                    <a:pt x="55957" y="41310"/>
                    <a:pt x="55935" y="41380"/>
                    <a:pt x="55909" y="41441"/>
                  </a:cubicBezTo>
                  <a:lnTo>
                    <a:pt x="55880" y="41517"/>
                  </a:lnTo>
                  <a:cubicBezTo>
                    <a:pt x="55874" y="41545"/>
                    <a:pt x="55859" y="41572"/>
                    <a:pt x="55846" y="41607"/>
                  </a:cubicBezTo>
                  <a:cubicBezTo>
                    <a:pt x="55832" y="41648"/>
                    <a:pt x="55817" y="41690"/>
                    <a:pt x="55804" y="41731"/>
                  </a:cubicBezTo>
                  <a:lnTo>
                    <a:pt x="55784" y="41779"/>
                  </a:lnTo>
                  <a:cubicBezTo>
                    <a:pt x="55728" y="41919"/>
                    <a:pt x="55673" y="42056"/>
                    <a:pt x="55597" y="42235"/>
                  </a:cubicBezTo>
                  <a:lnTo>
                    <a:pt x="55562" y="42312"/>
                  </a:lnTo>
                  <a:cubicBezTo>
                    <a:pt x="55335" y="42858"/>
                    <a:pt x="55079" y="43405"/>
                    <a:pt x="54809" y="43936"/>
                  </a:cubicBezTo>
                  <a:lnTo>
                    <a:pt x="54713" y="44130"/>
                  </a:lnTo>
                  <a:lnTo>
                    <a:pt x="60047" y="49549"/>
                  </a:lnTo>
                  <a:lnTo>
                    <a:pt x="57325" y="53329"/>
                  </a:lnTo>
                  <a:lnTo>
                    <a:pt x="50496" y="49984"/>
                  </a:lnTo>
                  <a:lnTo>
                    <a:pt x="50343" y="50136"/>
                  </a:lnTo>
                  <a:cubicBezTo>
                    <a:pt x="49922" y="50557"/>
                    <a:pt x="49488" y="50972"/>
                    <a:pt x="49038" y="51359"/>
                  </a:cubicBezTo>
                  <a:lnTo>
                    <a:pt x="48907" y="51476"/>
                  </a:lnTo>
                  <a:cubicBezTo>
                    <a:pt x="48831" y="51546"/>
                    <a:pt x="48754" y="51607"/>
                    <a:pt x="48678" y="51677"/>
                  </a:cubicBezTo>
                  <a:cubicBezTo>
                    <a:pt x="48665" y="51684"/>
                    <a:pt x="48652" y="51690"/>
                    <a:pt x="48643" y="51705"/>
                  </a:cubicBezTo>
                  <a:cubicBezTo>
                    <a:pt x="48630" y="51712"/>
                    <a:pt x="48617" y="51725"/>
                    <a:pt x="48602" y="51732"/>
                  </a:cubicBezTo>
                  <a:cubicBezTo>
                    <a:pt x="48547" y="51782"/>
                    <a:pt x="48492" y="51830"/>
                    <a:pt x="48436" y="51871"/>
                  </a:cubicBezTo>
                  <a:lnTo>
                    <a:pt x="48320" y="51967"/>
                  </a:lnTo>
                  <a:cubicBezTo>
                    <a:pt x="48270" y="52009"/>
                    <a:pt x="48215" y="52057"/>
                    <a:pt x="48161" y="52098"/>
                  </a:cubicBezTo>
                  <a:cubicBezTo>
                    <a:pt x="48049" y="52188"/>
                    <a:pt x="47925" y="52286"/>
                    <a:pt x="47772" y="52395"/>
                  </a:cubicBezTo>
                  <a:cubicBezTo>
                    <a:pt x="47766" y="52404"/>
                    <a:pt x="47753" y="52417"/>
                    <a:pt x="47746" y="52424"/>
                  </a:cubicBezTo>
                  <a:lnTo>
                    <a:pt x="47711" y="52452"/>
                  </a:lnTo>
                  <a:cubicBezTo>
                    <a:pt x="47233" y="52810"/>
                    <a:pt x="46744" y="53157"/>
                    <a:pt x="46246" y="53482"/>
                  </a:cubicBezTo>
                  <a:lnTo>
                    <a:pt x="46066" y="53598"/>
                  </a:lnTo>
                  <a:lnTo>
                    <a:pt x="47973" y="60960"/>
                  </a:lnTo>
                  <a:lnTo>
                    <a:pt x="43723" y="62867"/>
                  </a:lnTo>
                  <a:lnTo>
                    <a:pt x="39487" y="56557"/>
                  </a:lnTo>
                  <a:lnTo>
                    <a:pt x="39280" y="56612"/>
                  </a:lnTo>
                  <a:cubicBezTo>
                    <a:pt x="38706" y="56771"/>
                    <a:pt x="38118" y="56909"/>
                    <a:pt x="37538" y="57020"/>
                  </a:cubicBezTo>
                  <a:lnTo>
                    <a:pt x="37516" y="57027"/>
                  </a:lnTo>
                  <a:cubicBezTo>
                    <a:pt x="37510" y="57027"/>
                    <a:pt x="37496" y="57033"/>
                    <a:pt x="37488" y="57033"/>
                  </a:cubicBezTo>
                  <a:lnTo>
                    <a:pt x="37447" y="57040"/>
                  </a:lnTo>
                  <a:cubicBezTo>
                    <a:pt x="37261" y="57075"/>
                    <a:pt x="37108" y="57103"/>
                    <a:pt x="36971" y="57131"/>
                  </a:cubicBezTo>
                  <a:cubicBezTo>
                    <a:pt x="36901" y="57138"/>
                    <a:pt x="36840" y="57151"/>
                    <a:pt x="36770" y="57164"/>
                  </a:cubicBezTo>
                  <a:lnTo>
                    <a:pt x="36611" y="57186"/>
                  </a:lnTo>
                  <a:cubicBezTo>
                    <a:pt x="36543" y="57199"/>
                    <a:pt x="36473" y="57206"/>
                    <a:pt x="36403" y="57221"/>
                  </a:cubicBezTo>
                  <a:cubicBezTo>
                    <a:pt x="36390" y="57221"/>
                    <a:pt x="36377" y="57227"/>
                    <a:pt x="36355" y="57227"/>
                  </a:cubicBezTo>
                  <a:cubicBezTo>
                    <a:pt x="36342" y="57227"/>
                    <a:pt x="36327" y="57234"/>
                    <a:pt x="36307" y="57234"/>
                  </a:cubicBezTo>
                  <a:cubicBezTo>
                    <a:pt x="36211" y="57247"/>
                    <a:pt x="36106" y="57262"/>
                    <a:pt x="36010" y="57275"/>
                  </a:cubicBezTo>
                  <a:lnTo>
                    <a:pt x="35838" y="57297"/>
                  </a:lnTo>
                  <a:cubicBezTo>
                    <a:pt x="35249" y="57372"/>
                    <a:pt x="34648" y="57428"/>
                    <a:pt x="34054" y="57463"/>
                  </a:cubicBezTo>
                  <a:lnTo>
                    <a:pt x="33839" y="57470"/>
                  </a:lnTo>
                  <a:lnTo>
                    <a:pt x="31807" y="64795"/>
                  </a:lnTo>
                  <a:lnTo>
                    <a:pt x="27177" y="64332"/>
                  </a:lnTo>
                  <a:lnTo>
                    <a:pt x="26665" y="56743"/>
                  </a:lnTo>
                  <a:lnTo>
                    <a:pt x="26457" y="56688"/>
                  </a:lnTo>
                  <a:cubicBezTo>
                    <a:pt x="25877" y="56536"/>
                    <a:pt x="25304" y="56363"/>
                    <a:pt x="24737" y="56169"/>
                  </a:cubicBezTo>
                  <a:lnTo>
                    <a:pt x="24654" y="56143"/>
                  </a:lnTo>
                  <a:cubicBezTo>
                    <a:pt x="24475" y="56080"/>
                    <a:pt x="24329" y="56031"/>
                    <a:pt x="24198" y="55983"/>
                  </a:cubicBezTo>
                  <a:cubicBezTo>
                    <a:pt x="24128" y="55955"/>
                    <a:pt x="24067" y="55935"/>
                    <a:pt x="23997" y="55907"/>
                  </a:cubicBezTo>
                  <a:lnTo>
                    <a:pt x="23860" y="55852"/>
                  </a:lnTo>
                  <a:cubicBezTo>
                    <a:pt x="23797" y="55831"/>
                    <a:pt x="23729" y="55804"/>
                    <a:pt x="23666" y="55776"/>
                  </a:cubicBezTo>
                  <a:cubicBezTo>
                    <a:pt x="23528" y="55728"/>
                    <a:pt x="23389" y="55665"/>
                    <a:pt x="23209" y="55597"/>
                  </a:cubicBezTo>
                  <a:lnTo>
                    <a:pt x="23133" y="55562"/>
                  </a:lnTo>
                  <a:cubicBezTo>
                    <a:pt x="22587" y="55333"/>
                    <a:pt x="22042" y="55078"/>
                    <a:pt x="21509" y="54809"/>
                  </a:cubicBezTo>
                  <a:lnTo>
                    <a:pt x="21315" y="54711"/>
                  </a:lnTo>
                  <a:lnTo>
                    <a:pt x="15898" y="60047"/>
                  </a:lnTo>
                  <a:lnTo>
                    <a:pt x="12117" y="57324"/>
                  </a:lnTo>
                  <a:lnTo>
                    <a:pt x="15461" y="50496"/>
                  </a:lnTo>
                  <a:lnTo>
                    <a:pt x="15310" y="50344"/>
                  </a:lnTo>
                  <a:cubicBezTo>
                    <a:pt x="14887" y="49922"/>
                    <a:pt x="14473" y="49486"/>
                    <a:pt x="14086" y="49036"/>
                  </a:cubicBezTo>
                  <a:lnTo>
                    <a:pt x="14032" y="48975"/>
                  </a:lnTo>
                  <a:cubicBezTo>
                    <a:pt x="13907" y="48829"/>
                    <a:pt x="13803" y="48713"/>
                    <a:pt x="13713" y="48602"/>
                  </a:cubicBezTo>
                  <a:cubicBezTo>
                    <a:pt x="13665" y="48547"/>
                    <a:pt x="13617" y="48491"/>
                    <a:pt x="13575" y="48436"/>
                  </a:cubicBezTo>
                  <a:lnTo>
                    <a:pt x="13486" y="48325"/>
                  </a:lnTo>
                  <a:cubicBezTo>
                    <a:pt x="13436" y="48270"/>
                    <a:pt x="13395" y="48215"/>
                    <a:pt x="13346" y="48159"/>
                  </a:cubicBezTo>
                  <a:cubicBezTo>
                    <a:pt x="13264" y="48049"/>
                    <a:pt x="13167" y="47932"/>
                    <a:pt x="13050" y="47772"/>
                  </a:cubicBezTo>
                  <a:lnTo>
                    <a:pt x="13030" y="47744"/>
                  </a:lnTo>
                  <a:cubicBezTo>
                    <a:pt x="13015" y="47731"/>
                    <a:pt x="13008" y="47718"/>
                    <a:pt x="12995" y="47703"/>
                  </a:cubicBezTo>
                  <a:cubicBezTo>
                    <a:pt x="12635" y="47233"/>
                    <a:pt x="12290" y="46742"/>
                    <a:pt x="11965" y="46245"/>
                  </a:cubicBezTo>
                  <a:lnTo>
                    <a:pt x="11847" y="46059"/>
                  </a:lnTo>
                  <a:lnTo>
                    <a:pt x="4487" y="47973"/>
                  </a:lnTo>
                  <a:lnTo>
                    <a:pt x="2579" y="43722"/>
                  </a:lnTo>
                  <a:lnTo>
                    <a:pt x="8889" y="39485"/>
                  </a:lnTo>
                  <a:lnTo>
                    <a:pt x="8833" y="39278"/>
                  </a:lnTo>
                  <a:cubicBezTo>
                    <a:pt x="8675" y="38697"/>
                    <a:pt x="8536" y="38117"/>
                    <a:pt x="8427" y="37530"/>
                  </a:cubicBezTo>
                  <a:lnTo>
                    <a:pt x="8405" y="37447"/>
                  </a:lnTo>
                  <a:cubicBezTo>
                    <a:pt x="8370" y="37259"/>
                    <a:pt x="8344" y="37108"/>
                    <a:pt x="8315" y="36969"/>
                  </a:cubicBezTo>
                  <a:cubicBezTo>
                    <a:pt x="8309" y="36901"/>
                    <a:pt x="8294" y="36831"/>
                    <a:pt x="8287" y="36762"/>
                  </a:cubicBezTo>
                  <a:lnTo>
                    <a:pt x="8261" y="36617"/>
                  </a:lnTo>
                  <a:cubicBezTo>
                    <a:pt x="8246" y="36548"/>
                    <a:pt x="8239" y="36471"/>
                    <a:pt x="8226" y="36403"/>
                  </a:cubicBezTo>
                  <a:cubicBezTo>
                    <a:pt x="8204" y="36264"/>
                    <a:pt x="8184" y="36106"/>
                    <a:pt x="8156" y="35919"/>
                  </a:cubicBezTo>
                  <a:lnTo>
                    <a:pt x="8150" y="35836"/>
                  </a:lnTo>
                  <a:cubicBezTo>
                    <a:pt x="8073" y="35249"/>
                    <a:pt x="8019" y="34647"/>
                    <a:pt x="7990" y="34053"/>
                  </a:cubicBezTo>
                  <a:lnTo>
                    <a:pt x="7977" y="33839"/>
                  </a:lnTo>
                  <a:lnTo>
                    <a:pt x="650" y="31807"/>
                  </a:lnTo>
                  <a:lnTo>
                    <a:pt x="1120" y="27176"/>
                  </a:lnTo>
                  <a:lnTo>
                    <a:pt x="8702" y="26658"/>
                  </a:lnTo>
                  <a:lnTo>
                    <a:pt x="8758" y="26451"/>
                  </a:lnTo>
                  <a:cubicBezTo>
                    <a:pt x="8909" y="25877"/>
                    <a:pt x="9082" y="25296"/>
                    <a:pt x="9276" y="24736"/>
                  </a:cubicBezTo>
                  <a:lnTo>
                    <a:pt x="9304" y="24661"/>
                  </a:lnTo>
                  <a:cubicBezTo>
                    <a:pt x="9365" y="24480"/>
                    <a:pt x="9414" y="24336"/>
                    <a:pt x="9463" y="24196"/>
                  </a:cubicBezTo>
                  <a:cubicBezTo>
                    <a:pt x="9490" y="24128"/>
                    <a:pt x="9511" y="24065"/>
                    <a:pt x="9538" y="24004"/>
                  </a:cubicBezTo>
                  <a:lnTo>
                    <a:pt x="9594" y="23858"/>
                  </a:lnTo>
                  <a:cubicBezTo>
                    <a:pt x="9614" y="23797"/>
                    <a:pt x="9642" y="23727"/>
                    <a:pt x="9671" y="23657"/>
                  </a:cubicBezTo>
                  <a:cubicBezTo>
                    <a:pt x="9719" y="23533"/>
                    <a:pt x="9774" y="23389"/>
                    <a:pt x="9850" y="23209"/>
                  </a:cubicBezTo>
                  <a:lnTo>
                    <a:pt x="9885" y="23127"/>
                  </a:lnTo>
                  <a:cubicBezTo>
                    <a:pt x="10112" y="22579"/>
                    <a:pt x="10367" y="22033"/>
                    <a:pt x="10638" y="21501"/>
                  </a:cubicBezTo>
                  <a:lnTo>
                    <a:pt x="10734" y="21315"/>
                  </a:lnTo>
                  <a:lnTo>
                    <a:pt x="5399" y="15889"/>
                  </a:lnTo>
                  <a:lnTo>
                    <a:pt x="8121" y="12116"/>
                  </a:lnTo>
                  <a:lnTo>
                    <a:pt x="14951" y="15461"/>
                  </a:lnTo>
                  <a:lnTo>
                    <a:pt x="15103" y="15309"/>
                  </a:lnTo>
                  <a:cubicBezTo>
                    <a:pt x="15524" y="14887"/>
                    <a:pt x="15959" y="14473"/>
                    <a:pt x="16409" y="14078"/>
                  </a:cubicBezTo>
                  <a:lnTo>
                    <a:pt x="16526" y="13975"/>
                  </a:lnTo>
                  <a:cubicBezTo>
                    <a:pt x="16609" y="13905"/>
                    <a:pt x="16686" y="13837"/>
                    <a:pt x="16769" y="13768"/>
                  </a:cubicBezTo>
                  <a:cubicBezTo>
                    <a:pt x="16782" y="13761"/>
                    <a:pt x="16795" y="13746"/>
                    <a:pt x="16803" y="13740"/>
                  </a:cubicBezTo>
                  <a:cubicBezTo>
                    <a:pt x="16817" y="13733"/>
                    <a:pt x="16830" y="13720"/>
                    <a:pt x="16845" y="13713"/>
                  </a:cubicBezTo>
                  <a:cubicBezTo>
                    <a:pt x="16900" y="13663"/>
                    <a:pt x="16948" y="13622"/>
                    <a:pt x="17002" y="13580"/>
                  </a:cubicBezTo>
                  <a:lnTo>
                    <a:pt x="17120" y="13477"/>
                  </a:lnTo>
                  <a:cubicBezTo>
                    <a:pt x="17177" y="13436"/>
                    <a:pt x="17231" y="13395"/>
                    <a:pt x="17286" y="13346"/>
                  </a:cubicBezTo>
                  <a:cubicBezTo>
                    <a:pt x="17397" y="13257"/>
                    <a:pt x="17522" y="13166"/>
                    <a:pt x="17674" y="13050"/>
                  </a:cubicBezTo>
                  <a:lnTo>
                    <a:pt x="17742" y="12993"/>
                  </a:lnTo>
                  <a:cubicBezTo>
                    <a:pt x="17757" y="12980"/>
                    <a:pt x="17777" y="12967"/>
                    <a:pt x="17790" y="12952"/>
                  </a:cubicBezTo>
                  <a:cubicBezTo>
                    <a:pt x="17812" y="12938"/>
                    <a:pt x="17825" y="12925"/>
                    <a:pt x="17847" y="12917"/>
                  </a:cubicBezTo>
                  <a:cubicBezTo>
                    <a:pt x="18164" y="12668"/>
                    <a:pt x="18504" y="12434"/>
                    <a:pt x="18835" y="12205"/>
                  </a:cubicBezTo>
                  <a:cubicBezTo>
                    <a:pt x="18951" y="12129"/>
                    <a:pt x="19076" y="12046"/>
                    <a:pt x="19209" y="11963"/>
                  </a:cubicBezTo>
                  <a:lnTo>
                    <a:pt x="19388" y="11847"/>
                  </a:lnTo>
                  <a:lnTo>
                    <a:pt x="17480" y="4485"/>
                  </a:lnTo>
                  <a:lnTo>
                    <a:pt x="21723" y="2578"/>
                  </a:lnTo>
                  <a:lnTo>
                    <a:pt x="25960" y="8888"/>
                  </a:lnTo>
                  <a:lnTo>
                    <a:pt x="26167" y="8833"/>
                  </a:lnTo>
                  <a:cubicBezTo>
                    <a:pt x="26748" y="8674"/>
                    <a:pt x="27328" y="8536"/>
                    <a:pt x="27917" y="8418"/>
                  </a:cubicBezTo>
                  <a:lnTo>
                    <a:pt x="27930" y="8418"/>
                  </a:lnTo>
                  <a:cubicBezTo>
                    <a:pt x="27944" y="8418"/>
                    <a:pt x="27950" y="8412"/>
                    <a:pt x="27965" y="8412"/>
                  </a:cubicBezTo>
                  <a:lnTo>
                    <a:pt x="28000" y="8405"/>
                  </a:lnTo>
                  <a:cubicBezTo>
                    <a:pt x="28186" y="8370"/>
                    <a:pt x="28338" y="8342"/>
                    <a:pt x="28476" y="8314"/>
                  </a:cubicBezTo>
                  <a:cubicBezTo>
                    <a:pt x="28546" y="8307"/>
                    <a:pt x="28622" y="8294"/>
                    <a:pt x="28690" y="8281"/>
                  </a:cubicBezTo>
                  <a:lnTo>
                    <a:pt x="28829" y="8259"/>
                  </a:lnTo>
                  <a:cubicBezTo>
                    <a:pt x="28904" y="8246"/>
                    <a:pt x="28974" y="8239"/>
                    <a:pt x="29043" y="8224"/>
                  </a:cubicBezTo>
                  <a:cubicBezTo>
                    <a:pt x="29063" y="8224"/>
                    <a:pt x="29078" y="8218"/>
                    <a:pt x="29098" y="8218"/>
                  </a:cubicBezTo>
                  <a:cubicBezTo>
                    <a:pt x="29111" y="8211"/>
                    <a:pt x="29126" y="8211"/>
                    <a:pt x="29140" y="8211"/>
                  </a:cubicBezTo>
                  <a:cubicBezTo>
                    <a:pt x="29244" y="8198"/>
                    <a:pt x="29347" y="8183"/>
                    <a:pt x="29451" y="8169"/>
                  </a:cubicBezTo>
                  <a:lnTo>
                    <a:pt x="29609" y="8148"/>
                  </a:lnTo>
                  <a:cubicBezTo>
                    <a:pt x="30198" y="8073"/>
                    <a:pt x="30798" y="8017"/>
                    <a:pt x="31392" y="7982"/>
                  </a:cubicBezTo>
                  <a:lnTo>
                    <a:pt x="31608" y="7975"/>
                  </a:lnTo>
                  <a:lnTo>
                    <a:pt x="33640" y="642"/>
                  </a:lnTo>
                  <a:close/>
                  <a:moveTo>
                    <a:pt x="33197" y="0"/>
                  </a:moveTo>
                  <a:lnTo>
                    <a:pt x="31152" y="7401"/>
                  </a:lnTo>
                  <a:cubicBezTo>
                    <a:pt x="30613" y="7436"/>
                    <a:pt x="30065" y="7484"/>
                    <a:pt x="29534" y="7554"/>
                  </a:cubicBezTo>
                  <a:lnTo>
                    <a:pt x="29375" y="7576"/>
                  </a:lnTo>
                  <a:cubicBezTo>
                    <a:pt x="29264" y="7589"/>
                    <a:pt x="29161" y="7602"/>
                    <a:pt x="29050" y="7617"/>
                  </a:cubicBezTo>
                  <a:cubicBezTo>
                    <a:pt x="29037" y="7624"/>
                    <a:pt x="29015" y="7624"/>
                    <a:pt x="28995" y="7624"/>
                  </a:cubicBezTo>
                  <a:cubicBezTo>
                    <a:pt x="28980" y="7630"/>
                    <a:pt x="28967" y="7630"/>
                    <a:pt x="28954" y="7630"/>
                  </a:cubicBezTo>
                  <a:cubicBezTo>
                    <a:pt x="28884" y="7644"/>
                    <a:pt x="28808" y="7659"/>
                    <a:pt x="28731" y="7672"/>
                  </a:cubicBezTo>
                  <a:lnTo>
                    <a:pt x="28594" y="7692"/>
                  </a:lnTo>
                  <a:cubicBezTo>
                    <a:pt x="28518" y="7707"/>
                    <a:pt x="28448" y="7713"/>
                    <a:pt x="28373" y="7727"/>
                  </a:cubicBezTo>
                  <a:cubicBezTo>
                    <a:pt x="28227" y="7755"/>
                    <a:pt x="28083" y="7783"/>
                    <a:pt x="27882" y="7816"/>
                  </a:cubicBezTo>
                  <a:lnTo>
                    <a:pt x="27854" y="7824"/>
                  </a:lnTo>
                  <a:cubicBezTo>
                    <a:pt x="27841" y="7824"/>
                    <a:pt x="27826" y="7831"/>
                    <a:pt x="27813" y="7831"/>
                  </a:cubicBezTo>
                  <a:lnTo>
                    <a:pt x="27799" y="7838"/>
                  </a:lnTo>
                  <a:cubicBezTo>
                    <a:pt x="27273" y="7941"/>
                    <a:pt x="26741" y="8058"/>
                    <a:pt x="26223" y="8198"/>
                  </a:cubicBezTo>
                  <a:lnTo>
                    <a:pt x="21937" y="1825"/>
                  </a:lnTo>
                  <a:lnTo>
                    <a:pt x="16775" y="4147"/>
                  </a:lnTo>
                  <a:lnTo>
                    <a:pt x="18696" y="11583"/>
                  </a:lnTo>
                  <a:cubicBezTo>
                    <a:pt x="18635" y="11625"/>
                    <a:pt x="18565" y="11666"/>
                    <a:pt x="18495" y="11714"/>
                  </a:cubicBezTo>
                  <a:cubicBezTo>
                    <a:pt x="18157" y="11943"/>
                    <a:pt x="17819" y="12185"/>
                    <a:pt x="17487" y="12434"/>
                  </a:cubicBezTo>
                  <a:cubicBezTo>
                    <a:pt x="17467" y="12454"/>
                    <a:pt x="17445" y="12469"/>
                    <a:pt x="17425" y="12482"/>
                  </a:cubicBezTo>
                  <a:cubicBezTo>
                    <a:pt x="17410" y="12495"/>
                    <a:pt x="17397" y="12510"/>
                    <a:pt x="17376" y="12524"/>
                  </a:cubicBezTo>
                  <a:lnTo>
                    <a:pt x="17362" y="12530"/>
                  </a:lnTo>
                  <a:cubicBezTo>
                    <a:pt x="17356" y="12537"/>
                    <a:pt x="17342" y="12544"/>
                    <a:pt x="17334" y="12552"/>
                  </a:cubicBezTo>
                  <a:lnTo>
                    <a:pt x="17308" y="12572"/>
                  </a:lnTo>
                  <a:cubicBezTo>
                    <a:pt x="17155" y="12690"/>
                    <a:pt x="17031" y="12786"/>
                    <a:pt x="16913" y="12875"/>
                  </a:cubicBezTo>
                  <a:cubicBezTo>
                    <a:pt x="16858" y="12925"/>
                    <a:pt x="16803" y="12973"/>
                    <a:pt x="16747" y="13015"/>
                  </a:cubicBezTo>
                  <a:lnTo>
                    <a:pt x="16623" y="13111"/>
                  </a:lnTo>
                  <a:cubicBezTo>
                    <a:pt x="16568" y="13159"/>
                    <a:pt x="16513" y="13207"/>
                    <a:pt x="16457" y="13249"/>
                  </a:cubicBezTo>
                  <a:lnTo>
                    <a:pt x="16430" y="13277"/>
                  </a:lnTo>
                  <a:cubicBezTo>
                    <a:pt x="16415" y="13290"/>
                    <a:pt x="16402" y="13298"/>
                    <a:pt x="16380" y="13312"/>
                  </a:cubicBezTo>
                  <a:cubicBezTo>
                    <a:pt x="16297" y="13381"/>
                    <a:pt x="16214" y="13456"/>
                    <a:pt x="16140" y="13526"/>
                  </a:cubicBezTo>
                  <a:lnTo>
                    <a:pt x="16049" y="13602"/>
                  </a:lnTo>
                  <a:cubicBezTo>
                    <a:pt x="16042" y="13609"/>
                    <a:pt x="16029" y="13622"/>
                    <a:pt x="16015" y="13630"/>
                  </a:cubicBezTo>
                  <a:cubicBezTo>
                    <a:pt x="15607" y="13988"/>
                    <a:pt x="15213" y="14355"/>
                    <a:pt x="14833" y="14735"/>
                  </a:cubicBezTo>
                  <a:lnTo>
                    <a:pt x="7936" y="11356"/>
                  </a:lnTo>
                  <a:lnTo>
                    <a:pt x="4625" y="15952"/>
                  </a:lnTo>
                  <a:lnTo>
                    <a:pt x="10009" y="21426"/>
                  </a:lnTo>
                  <a:cubicBezTo>
                    <a:pt x="9767" y="21909"/>
                    <a:pt x="9538" y="22407"/>
                    <a:pt x="9331" y="22898"/>
                  </a:cubicBezTo>
                  <a:cubicBezTo>
                    <a:pt x="9324" y="22911"/>
                    <a:pt x="9317" y="22932"/>
                    <a:pt x="9311" y="22946"/>
                  </a:cubicBezTo>
                  <a:lnTo>
                    <a:pt x="9297" y="22981"/>
                  </a:lnTo>
                  <a:cubicBezTo>
                    <a:pt x="9221" y="23168"/>
                    <a:pt x="9165" y="23306"/>
                    <a:pt x="9110" y="23443"/>
                  </a:cubicBezTo>
                  <a:cubicBezTo>
                    <a:pt x="9082" y="23513"/>
                    <a:pt x="9055" y="23583"/>
                    <a:pt x="9034" y="23651"/>
                  </a:cubicBezTo>
                  <a:lnTo>
                    <a:pt x="8979" y="23790"/>
                  </a:lnTo>
                  <a:cubicBezTo>
                    <a:pt x="8951" y="23858"/>
                    <a:pt x="8931" y="23921"/>
                    <a:pt x="8903" y="23989"/>
                  </a:cubicBezTo>
                  <a:cubicBezTo>
                    <a:pt x="8855" y="24128"/>
                    <a:pt x="8800" y="24279"/>
                    <a:pt x="8737" y="24467"/>
                  </a:cubicBezTo>
                  <a:lnTo>
                    <a:pt x="8709" y="24543"/>
                  </a:lnTo>
                  <a:cubicBezTo>
                    <a:pt x="8536" y="25054"/>
                    <a:pt x="8377" y="25573"/>
                    <a:pt x="8233" y="26091"/>
                  </a:cubicBezTo>
                  <a:lnTo>
                    <a:pt x="574" y="26617"/>
                  </a:lnTo>
                  <a:lnTo>
                    <a:pt x="0" y="32250"/>
                  </a:lnTo>
                  <a:lnTo>
                    <a:pt x="7403" y="34302"/>
                  </a:lnTo>
                  <a:cubicBezTo>
                    <a:pt x="7438" y="34834"/>
                    <a:pt x="7486" y="35380"/>
                    <a:pt x="7556" y="35912"/>
                  </a:cubicBezTo>
                  <a:lnTo>
                    <a:pt x="7569" y="35995"/>
                  </a:lnTo>
                  <a:cubicBezTo>
                    <a:pt x="7589" y="36189"/>
                    <a:pt x="7610" y="36347"/>
                    <a:pt x="7639" y="36493"/>
                  </a:cubicBezTo>
                  <a:cubicBezTo>
                    <a:pt x="7645" y="36569"/>
                    <a:pt x="7659" y="36637"/>
                    <a:pt x="7672" y="36713"/>
                  </a:cubicBezTo>
                  <a:lnTo>
                    <a:pt x="7693" y="36859"/>
                  </a:lnTo>
                  <a:cubicBezTo>
                    <a:pt x="7707" y="36927"/>
                    <a:pt x="7713" y="37004"/>
                    <a:pt x="7728" y="37073"/>
                  </a:cubicBezTo>
                  <a:cubicBezTo>
                    <a:pt x="7755" y="37211"/>
                    <a:pt x="7783" y="37370"/>
                    <a:pt x="7818" y="37564"/>
                  </a:cubicBezTo>
                  <a:lnTo>
                    <a:pt x="7824" y="37599"/>
                  </a:lnTo>
                  <a:cubicBezTo>
                    <a:pt x="7831" y="37619"/>
                    <a:pt x="7831" y="37632"/>
                    <a:pt x="7838" y="37647"/>
                  </a:cubicBezTo>
                  <a:cubicBezTo>
                    <a:pt x="7942" y="38172"/>
                    <a:pt x="8060" y="38704"/>
                    <a:pt x="8204" y="39230"/>
                  </a:cubicBezTo>
                  <a:lnTo>
                    <a:pt x="1825" y="43508"/>
                  </a:lnTo>
                  <a:lnTo>
                    <a:pt x="4147" y="48678"/>
                  </a:lnTo>
                  <a:lnTo>
                    <a:pt x="11585" y="46749"/>
                  </a:lnTo>
                  <a:cubicBezTo>
                    <a:pt x="11882" y="47198"/>
                    <a:pt x="12200" y="47641"/>
                    <a:pt x="12517" y="48069"/>
                  </a:cubicBezTo>
                  <a:cubicBezTo>
                    <a:pt x="12532" y="48083"/>
                    <a:pt x="12545" y="48098"/>
                    <a:pt x="12552" y="48111"/>
                  </a:cubicBezTo>
                  <a:lnTo>
                    <a:pt x="12574" y="48139"/>
                  </a:lnTo>
                  <a:cubicBezTo>
                    <a:pt x="12698" y="48298"/>
                    <a:pt x="12794" y="48414"/>
                    <a:pt x="12884" y="48532"/>
                  </a:cubicBezTo>
                  <a:cubicBezTo>
                    <a:pt x="12925" y="48589"/>
                    <a:pt x="12973" y="48643"/>
                    <a:pt x="13021" y="48705"/>
                  </a:cubicBezTo>
                  <a:lnTo>
                    <a:pt x="13104" y="48809"/>
                  </a:lnTo>
                  <a:cubicBezTo>
                    <a:pt x="13154" y="48871"/>
                    <a:pt x="13202" y="48927"/>
                    <a:pt x="13250" y="48988"/>
                  </a:cubicBezTo>
                  <a:cubicBezTo>
                    <a:pt x="13346" y="49099"/>
                    <a:pt x="13451" y="49224"/>
                    <a:pt x="13575" y="49368"/>
                  </a:cubicBezTo>
                  <a:lnTo>
                    <a:pt x="13637" y="49431"/>
                  </a:lnTo>
                  <a:cubicBezTo>
                    <a:pt x="13990" y="49839"/>
                    <a:pt x="14357" y="50232"/>
                    <a:pt x="14737" y="50612"/>
                  </a:cubicBezTo>
                  <a:lnTo>
                    <a:pt x="11356" y="57511"/>
                  </a:lnTo>
                  <a:lnTo>
                    <a:pt x="15952" y="60829"/>
                  </a:lnTo>
                  <a:lnTo>
                    <a:pt x="21426" y="55438"/>
                  </a:lnTo>
                  <a:cubicBezTo>
                    <a:pt x="21911" y="55680"/>
                    <a:pt x="22408" y="55907"/>
                    <a:pt x="22899" y="56114"/>
                  </a:cubicBezTo>
                  <a:cubicBezTo>
                    <a:pt x="22913" y="56121"/>
                    <a:pt x="22932" y="56128"/>
                    <a:pt x="22947" y="56136"/>
                  </a:cubicBezTo>
                  <a:lnTo>
                    <a:pt x="22982" y="56149"/>
                  </a:lnTo>
                  <a:cubicBezTo>
                    <a:pt x="23161" y="56219"/>
                    <a:pt x="23306" y="56280"/>
                    <a:pt x="23445" y="56335"/>
                  </a:cubicBezTo>
                  <a:cubicBezTo>
                    <a:pt x="23513" y="56363"/>
                    <a:pt x="23583" y="56391"/>
                    <a:pt x="23652" y="56411"/>
                  </a:cubicBezTo>
                  <a:lnTo>
                    <a:pt x="23790" y="56468"/>
                  </a:lnTo>
                  <a:cubicBezTo>
                    <a:pt x="23860" y="56494"/>
                    <a:pt x="23921" y="56516"/>
                    <a:pt x="23991" y="56542"/>
                  </a:cubicBezTo>
                  <a:cubicBezTo>
                    <a:pt x="24128" y="56592"/>
                    <a:pt x="24281" y="56647"/>
                    <a:pt x="24460" y="56708"/>
                  </a:cubicBezTo>
                  <a:lnTo>
                    <a:pt x="24550" y="56736"/>
                  </a:lnTo>
                  <a:cubicBezTo>
                    <a:pt x="25056" y="56909"/>
                    <a:pt x="25573" y="57068"/>
                    <a:pt x="26099" y="57214"/>
                  </a:cubicBezTo>
                  <a:lnTo>
                    <a:pt x="26617" y="64871"/>
                  </a:lnTo>
                  <a:lnTo>
                    <a:pt x="32250" y="65445"/>
                  </a:lnTo>
                  <a:lnTo>
                    <a:pt x="34303" y="58043"/>
                  </a:lnTo>
                  <a:cubicBezTo>
                    <a:pt x="34842" y="58009"/>
                    <a:pt x="35381" y="57961"/>
                    <a:pt x="35912" y="57891"/>
                  </a:cubicBezTo>
                  <a:lnTo>
                    <a:pt x="36086" y="57869"/>
                  </a:lnTo>
                  <a:cubicBezTo>
                    <a:pt x="36189" y="57856"/>
                    <a:pt x="36294" y="57843"/>
                    <a:pt x="36397" y="57828"/>
                  </a:cubicBezTo>
                  <a:cubicBezTo>
                    <a:pt x="36418" y="57821"/>
                    <a:pt x="36438" y="57821"/>
                    <a:pt x="36451" y="57815"/>
                  </a:cubicBezTo>
                  <a:lnTo>
                    <a:pt x="36493" y="57808"/>
                  </a:lnTo>
                  <a:cubicBezTo>
                    <a:pt x="36563" y="57801"/>
                    <a:pt x="36639" y="57786"/>
                    <a:pt x="36708" y="57780"/>
                  </a:cubicBezTo>
                  <a:lnTo>
                    <a:pt x="36866" y="57753"/>
                  </a:lnTo>
                  <a:cubicBezTo>
                    <a:pt x="36936" y="57738"/>
                    <a:pt x="37005" y="57732"/>
                    <a:pt x="37073" y="57718"/>
                  </a:cubicBezTo>
                  <a:cubicBezTo>
                    <a:pt x="37219" y="57690"/>
                    <a:pt x="37372" y="57662"/>
                    <a:pt x="37564" y="57629"/>
                  </a:cubicBezTo>
                  <a:lnTo>
                    <a:pt x="37593" y="57621"/>
                  </a:lnTo>
                  <a:cubicBezTo>
                    <a:pt x="37606" y="57621"/>
                    <a:pt x="37621" y="57614"/>
                    <a:pt x="37634" y="57614"/>
                  </a:cubicBezTo>
                  <a:lnTo>
                    <a:pt x="37647" y="57607"/>
                  </a:lnTo>
                  <a:cubicBezTo>
                    <a:pt x="38173" y="57504"/>
                    <a:pt x="38706" y="57387"/>
                    <a:pt x="39230" y="57247"/>
                  </a:cubicBezTo>
                  <a:lnTo>
                    <a:pt x="43509" y="63620"/>
                  </a:lnTo>
                  <a:lnTo>
                    <a:pt x="48678" y="61298"/>
                  </a:lnTo>
                  <a:lnTo>
                    <a:pt x="46751" y="53862"/>
                  </a:lnTo>
                  <a:cubicBezTo>
                    <a:pt x="47200" y="53565"/>
                    <a:pt x="47641" y="53246"/>
                    <a:pt x="48071" y="52921"/>
                  </a:cubicBezTo>
                  <a:lnTo>
                    <a:pt x="48084" y="52915"/>
                  </a:lnTo>
                  <a:cubicBezTo>
                    <a:pt x="48091" y="52908"/>
                    <a:pt x="48104" y="52901"/>
                    <a:pt x="48112" y="52893"/>
                  </a:cubicBezTo>
                  <a:lnTo>
                    <a:pt x="48139" y="52873"/>
                  </a:lnTo>
                  <a:cubicBezTo>
                    <a:pt x="48292" y="52755"/>
                    <a:pt x="48416" y="52659"/>
                    <a:pt x="48534" y="52561"/>
                  </a:cubicBezTo>
                  <a:cubicBezTo>
                    <a:pt x="48589" y="52520"/>
                    <a:pt x="48643" y="52472"/>
                    <a:pt x="48700" y="52430"/>
                  </a:cubicBezTo>
                  <a:lnTo>
                    <a:pt x="48809" y="52341"/>
                  </a:lnTo>
                  <a:cubicBezTo>
                    <a:pt x="48872" y="52293"/>
                    <a:pt x="48934" y="52244"/>
                    <a:pt x="48990" y="52196"/>
                  </a:cubicBezTo>
                  <a:lnTo>
                    <a:pt x="49016" y="52168"/>
                  </a:lnTo>
                  <a:cubicBezTo>
                    <a:pt x="49031" y="52155"/>
                    <a:pt x="49051" y="52147"/>
                    <a:pt x="49066" y="52133"/>
                  </a:cubicBezTo>
                  <a:cubicBezTo>
                    <a:pt x="49141" y="52064"/>
                    <a:pt x="49224" y="51996"/>
                    <a:pt x="49300" y="51926"/>
                  </a:cubicBezTo>
                  <a:lnTo>
                    <a:pt x="49431" y="51808"/>
                  </a:lnTo>
                  <a:cubicBezTo>
                    <a:pt x="49839" y="51457"/>
                    <a:pt x="50234" y="51090"/>
                    <a:pt x="50620" y="50710"/>
                  </a:cubicBezTo>
                  <a:lnTo>
                    <a:pt x="57511" y="54089"/>
                  </a:lnTo>
                  <a:lnTo>
                    <a:pt x="60829" y="49493"/>
                  </a:lnTo>
                  <a:lnTo>
                    <a:pt x="55438" y="44019"/>
                  </a:lnTo>
                  <a:cubicBezTo>
                    <a:pt x="55680" y="43536"/>
                    <a:pt x="55909" y="43038"/>
                    <a:pt x="56116" y="42547"/>
                  </a:cubicBezTo>
                  <a:cubicBezTo>
                    <a:pt x="56123" y="42534"/>
                    <a:pt x="56129" y="42512"/>
                    <a:pt x="56136" y="42499"/>
                  </a:cubicBezTo>
                  <a:lnTo>
                    <a:pt x="56149" y="42464"/>
                  </a:lnTo>
                  <a:cubicBezTo>
                    <a:pt x="56225" y="42285"/>
                    <a:pt x="56282" y="42139"/>
                    <a:pt x="56337" y="42002"/>
                  </a:cubicBezTo>
                  <a:lnTo>
                    <a:pt x="56356" y="41945"/>
                  </a:lnTo>
                  <a:cubicBezTo>
                    <a:pt x="56378" y="41904"/>
                    <a:pt x="56391" y="41856"/>
                    <a:pt x="56413" y="41814"/>
                  </a:cubicBezTo>
                  <a:cubicBezTo>
                    <a:pt x="56420" y="41788"/>
                    <a:pt x="56433" y="41759"/>
                    <a:pt x="56439" y="41725"/>
                  </a:cubicBezTo>
                  <a:lnTo>
                    <a:pt x="56468" y="41655"/>
                  </a:lnTo>
                  <a:cubicBezTo>
                    <a:pt x="56496" y="41587"/>
                    <a:pt x="56522" y="41524"/>
                    <a:pt x="56544" y="41456"/>
                  </a:cubicBezTo>
                  <a:cubicBezTo>
                    <a:pt x="56592" y="41317"/>
                    <a:pt x="56647" y="41166"/>
                    <a:pt x="56710" y="40985"/>
                  </a:cubicBezTo>
                  <a:lnTo>
                    <a:pt x="56738" y="40902"/>
                  </a:lnTo>
                  <a:cubicBezTo>
                    <a:pt x="56917" y="40391"/>
                    <a:pt x="57070" y="39872"/>
                    <a:pt x="57214" y="39354"/>
                  </a:cubicBezTo>
                  <a:lnTo>
                    <a:pt x="64873" y="38828"/>
                  </a:lnTo>
                  <a:lnTo>
                    <a:pt x="65446" y="33195"/>
                  </a:lnTo>
                  <a:lnTo>
                    <a:pt x="58043" y="31143"/>
                  </a:lnTo>
                  <a:cubicBezTo>
                    <a:pt x="58009" y="30604"/>
                    <a:pt x="57961" y="30065"/>
                    <a:pt x="57891" y="29533"/>
                  </a:cubicBezTo>
                  <a:lnTo>
                    <a:pt x="57884" y="29485"/>
                  </a:lnTo>
                  <a:lnTo>
                    <a:pt x="57884" y="29450"/>
                  </a:lnTo>
                  <a:cubicBezTo>
                    <a:pt x="57858" y="29256"/>
                    <a:pt x="57836" y="29098"/>
                    <a:pt x="57816" y="28952"/>
                  </a:cubicBezTo>
                  <a:cubicBezTo>
                    <a:pt x="57801" y="28882"/>
                    <a:pt x="57788" y="28808"/>
                    <a:pt x="57781" y="28738"/>
                  </a:cubicBezTo>
                  <a:lnTo>
                    <a:pt x="57753" y="28586"/>
                  </a:lnTo>
                  <a:cubicBezTo>
                    <a:pt x="57740" y="28509"/>
                    <a:pt x="57733" y="28441"/>
                    <a:pt x="57718" y="28372"/>
                  </a:cubicBezTo>
                  <a:cubicBezTo>
                    <a:pt x="57692" y="28227"/>
                    <a:pt x="57664" y="28075"/>
                    <a:pt x="57629" y="27881"/>
                  </a:cubicBezTo>
                  <a:lnTo>
                    <a:pt x="57622" y="27846"/>
                  </a:lnTo>
                  <a:cubicBezTo>
                    <a:pt x="57615" y="27826"/>
                    <a:pt x="57615" y="27813"/>
                    <a:pt x="57609" y="27798"/>
                  </a:cubicBezTo>
                  <a:cubicBezTo>
                    <a:pt x="57609" y="27778"/>
                    <a:pt x="57601" y="27756"/>
                    <a:pt x="57601" y="27743"/>
                  </a:cubicBezTo>
                  <a:cubicBezTo>
                    <a:pt x="57594" y="27715"/>
                    <a:pt x="57594" y="27688"/>
                    <a:pt x="57587" y="27660"/>
                  </a:cubicBezTo>
                  <a:cubicBezTo>
                    <a:pt x="57504" y="27258"/>
                    <a:pt x="57408" y="26850"/>
                    <a:pt x="57310" y="26451"/>
                  </a:cubicBezTo>
                  <a:cubicBezTo>
                    <a:pt x="57290" y="26374"/>
                    <a:pt x="57269" y="26298"/>
                    <a:pt x="57249" y="26215"/>
                  </a:cubicBezTo>
                  <a:lnTo>
                    <a:pt x="63622" y="21937"/>
                  </a:lnTo>
                  <a:lnTo>
                    <a:pt x="61300" y="16767"/>
                  </a:lnTo>
                  <a:lnTo>
                    <a:pt x="53862" y="18696"/>
                  </a:lnTo>
                  <a:cubicBezTo>
                    <a:pt x="53565" y="18246"/>
                    <a:pt x="53255" y="17804"/>
                    <a:pt x="52929" y="17376"/>
                  </a:cubicBezTo>
                  <a:lnTo>
                    <a:pt x="52873" y="17306"/>
                  </a:lnTo>
                  <a:cubicBezTo>
                    <a:pt x="52757" y="17155"/>
                    <a:pt x="52659" y="17031"/>
                    <a:pt x="52570" y="16913"/>
                  </a:cubicBezTo>
                  <a:cubicBezTo>
                    <a:pt x="52521" y="16856"/>
                    <a:pt x="52473" y="16802"/>
                    <a:pt x="52425" y="16740"/>
                  </a:cubicBezTo>
                  <a:lnTo>
                    <a:pt x="52334" y="16629"/>
                  </a:lnTo>
                  <a:cubicBezTo>
                    <a:pt x="52286" y="16566"/>
                    <a:pt x="52244" y="16511"/>
                    <a:pt x="52196" y="16457"/>
                  </a:cubicBezTo>
                  <a:cubicBezTo>
                    <a:pt x="52100" y="16345"/>
                    <a:pt x="51996" y="16228"/>
                    <a:pt x="51871" y="16077"/>
                  </a:cubicBezTo>
                  <a:lnTo>
                    <a:pt x="51845" y="16049"/>
                  </a:lnTo>
                  <a:cubicBezTo>
                    <a:pt x="51836" y="16035"/>
                    <a:pt x="51823" y="16027"/>
                    <a:pt x="51816" y="16014"/>
                  </a:cubicBezTo>
                  <a:cubicBezTo>
                    <a:pt x="51463" y="15606"/>
                    <a:pt x="51090" y="15213"/>
                    <a:pt x="50710" y="14824"/>
                  </a:cubicBezTo>
                  <a:lnTo>
                    <a:pt x="54091" y="7934"/>
                  </a:lnTo>
                  <a:lnTo>
                    <a:pt x="49494" y="4616"/>
                  </a:lnTo>
                  <a:lnTo>
                    <a:pt x="44020" y="10007"/>
                  </a:lnTo>
                  <a:cubicBezTo>
                    <a:pt x="43536" y="9765"/>
                    <a:pt x="43045" y="9538"/>
                    <a:pt x="42547" y="9331"/>
                  </a:cubicBezTo>
                  <a:lnTo>
                    <a:pt x="42464" y="9296"/>
                  </a:lnTo>
                  <a:cubicBezTo>
                    <a:pt x="42292" y="9226"/>
                    <a:pt x="42141" y="9165"/>
                    <a:pt x="42002" y="9110"/>
                  </a:cubicBezTo>
                  <a:cubicBezTo>
                    <a:pt x="41934" y="9082"/>
                    <a:pt x="41864" y="9054"/>
                    <a:pt x="41801" y="9034"/>
                  </a:cubicBezTo>
                  <a:lnTo>
                    <a:pt x="41657" y="8977"/>
                  </a:lnTo>
                  <a:cubicBezTo>
                    <a:pt x="41587" y="8951"/>
                    <a:pt x="41526" y="8929"/>
                    <a:pt x="41456" y="8903"/>
                  </a:cubicBezTo>
                  <a:cubicBezTo>
                    <a:pt x="41283" y="8840"/>
                    <a:pt x="41117" y="8778"/>
                    <a:pt x="40986" y="8737"/>
                  </a:cubicBezTo>
                  <a:lnTo>
                    <a:pt x="40952" y="8722"/>
                  </a:lnTo>
                  <a:cubicBezTo>
                    <a:pt x="40930" y="8715"/>
                    <a:pt x="40917" y="8709"/>
                    <a:pt x="40903" y="8709"/>
                  </a:cubicBezTo>
                  <a:cubicBezTo>
                    <a:pt x="40391" y="8536"/>
                    <a:pt x="39873" y="8377"/>
                    <a:pt x="39354" y="8231"/>
                  </a:cubicBezTo>
                  <a:lnTo>
                    <a:pt x="38830" y="574"/>
                  </a:lnTo>
                  <a:lnTo>
                    <a:pt x="331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8" name="Google Shape;17168;p71"/>
            <p:cNvSpPr/>
            <p:nvPr/>
          </p:nvSpPr>
          <p:spPr>
            <a:xfrm>
              <a:off x="3567882" y="2881263"/>
              <a:ext cx="772996" cy="713570"/>
            </a:xfrm>
            <a:custGeom>
              <a:avLst/>
              <a:gdLst/>
              <a:ahLst/>
              <a:cxnLst/>
              <a:rect l="l" t="t" r="r" b="b"/>
              <a:pathLst>
                <a:path w="10237" h="9450" extrusionOk="0">
                  <a:moveTo>
                    <a:pt x="4865" y="597"/>
                  </a:moveTo>
                  <a:cubicBezTo>
                    <a:pt x="5356" y="597"/>
                    <a:pt x="5854" y="686"/>
                    <a:pt x="6332" y="866"/>
                  </a:cubicBezTo>
                  <a:cubicBezTo>
                    <a:pt x="7360" y="1260"/>
                    <a:pt x="8176" y="2027"/>
                    <a:pt x="8626" y="3037"/>
                  </a:cubicBezTo>
                  <a:cubicBezTo>
                    <a:pt x="9558" y="5110"/>
                    <a:pt x="8633" y="7557"/>
                    <a:pt x="6559" y="8489"/>
                  </a:cubicBezTo>
                  <a:cubicBezTo>
                    <a:pt x="6012" y="8733"/>
                    <a:pt x="5439" y="8848"/>
                    <a:pt x="4875" y="8848"/>
                  </a:cubicBezTo>
                  <a:cubicBezTo>
                    <a:pt x="3297" y="8848"/>
                    <a:pt x="1789" y="7944"/>
                    <a:pt x="1107" y="6416"/>
                  </a:cubicBezTo>
                  <a:cubicBezTo>
                    <a:pt x="651" y="5414"/>
                    <a:pt x="616" y="4294"/>
                    <a:pt x="1009" y="3264"/>
                  </a:cubicBezTo>
                  <a:cubicBezTo>
                    <a:pt x="1404" y="2227"/>
                    <a:pt x="2170" y="1411"/>
                    <a:pt x="3172" y="963"/>
                  </a:cubicBezTo>
                  <a:cubicBezTo>
                    <a:pt x="3711" y="721"/>
                    <a:pt x="4285" y="597"/>
                    <a:pt x="4865" y="597"/>
                  </a:cubicBezTo>
                  <a:close/>
                  <a:moveTo>
                    <a:pt x="4855" y="0"/>
                  </a:moveTo>
                  <a:cubicBezTo>
                    <a:pt x="4199" y="0"/>
                    <a:pt x="3545" y="139"/>
                    <a:pt x="2931" y="416"/>
                  </a:cubicBezTo>
                  <a:cubicBezTo>
                    <a:pt x="1777" y="935"/>
                    <a:pt x="899" y="1867"/>
                    <a:pt x="450" y="3050"/>
                  </a:cubicBezTo>
                  <a:cubicBezTo>
                    <a:pt x="0" y="4225"/>
                    <a:pt x="42" y="5510"/>
                    <a:pt x="559" y="6665"/>
                  </a:cubicBezTo>
                  <a:cubicBezTo>
                    <a:pt x="1341" y="8406"/>
                    <a:pt x="3069" y="9450"/>
                    <a:pt x="4872" y="9450"/>
                  </a:cubicBezTo>
                  <a:cubicBezTo>
                    <a:pt x="5516" y="9450"/>
                    <a:pt x="6173" y="9312"/>
                    <a:pt x="6801" y="9035"/>
                  </a:cubicBezTo>
                  <a:cubicBezTo>
                    <a:pt x="9178" y="7963"/>
                    <a:pt x="10237" y="5165"/>
                    <a:pt x="9172" y="2788"/>
                  </a:cubicBezTo>
                  <a:cubicBezTo>
                    <a:pt x="8654" y="1640"/>
                    <a:pt x="7720" y="756"/>
                    <a:pt x="6539" y="313"/>
                  </a:cubicBezTo>
                  <a:cubicBezTo>
                    <a:pt x="5993" y="104"/>
                    <a:pt x="5423" y="0"/>
                    <a:pt x="48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9" name="Google Shape;17169;p71"/>
            <p:cNvSpPr/>
            <p:nvPr/>
          </p:nvSpPr>
          <p:spPr>
            <a:xfrm>
              <a:off x="2542896" y="2506653"/>
              <a:ext cx="772920" cy="713570"/>
            </a:xfrm>
            <a:custGeom>
              <a:avLst/>
              <a:gdLst/>
              <a:ahLst/>
              <a:cxnLst/>
              <a:rect l="l" t="t" r="r" b="b"/>
              <a:pathLst>
                <a:path w="10236" h="9450" extrusionOk="0">
                  <a:moveTo>
                    <a:pt x="5370" y="601"/>
                  </a:moveTo>
                  <a:cubicBezTo>
                    <a:pt x="6946" y="601"/>
                    <a:pt x="8452" y="1507"/>
                    <a:pt x="9137" y="3035"/>
                  </a:cubicBezTo>
                  <a:cubicBezTo>
                    <a:pt x="9587" y="4037"/>
                    <a:pt x="9622" y="5156"/>
                    <a:pt x="9233" y="6193"/>
                  </a:cubicBezTo>
                  <a:cubicBezTo>
                    <a:pt x="8840" y="7223"/>
                    <a:pt x="8072" y="8039"/>
                    <a:pt x="7064" y="8487"/>
                  </a:cubicBezTo>
                  <a:cubicBezTo>
                    <a:pt x="6523" y="8730"/>
                    <a:pt x="5948" y="8852"/>
                    <a:pt x="5371" y="8852"/>
                  </a:cubicBezTo>
                  <a:cubicBezTo>
                    <a:pt x="4879" y="8852"/>
                    <a:pt x="4386" y="8763"/>
                    <a:pt x="3912" y="8585"/>
                  </a:cubicBezTo>
                  <a:cubicBezTo>
                    <a:pt x="2882" y="8190"/>
                    <a:pt x="2066" y="7424"/>
                    <a:pt x="1610" y="6414"/>
                  </a:cubicBezTo>
                  <a:cubicBezTo>
                    <a:pt x="684" y="4340"/>
                    <a:pt x="1610" y="1894"/>
                    <a:pt x="3683" y="961"/>
                  </a:cubicBezTo>
                  <a:cubicBezTo>
                    <a:pt x="4231" y="719"/>
                    <a:pt x="4803" y="601"/>
                    <a:pt x="5370" y="601"/>
                  </a:cubicBezTo>
                  <a:close/>
                  <a:moveTo>
                    <a:pt x="5374" y="1"/>
                  </a:moveTo>
                  <a:cubicBezTo>
                    <a:pt x="4716" y="1"/>
                    <a:pt x="4059" y="140"/>
                    <a:pt x="3443" y="416"/>
                  </a:cubicBezTo>
                  <a:cubicBezTo>
                    <a:pt x="1064" y="1487"/>
                    <a:pt x="1" y="4286"/>
                    <a:pt x="1071" y="6663"/>
                  </a:cubicBezTo>
                  <a:cubicBezTo>
                    <a:pt x="1583" y="7810"/>
                    <a:pt x="2522" y="8695"/>
                    <a:pt x="3698" y="9137"/>
                  </a:cubicBezTo>
                  <a:cubicBezTo>
                    <a:pt x="4244" y="9345"/>
                    <a:pt x="4811" y="9449"/>
                    <a:pt x="5377" y="9449"/>
                  </a:cubicBezTo>
                  <a:cubicBezTo>
                    <a:pt x="6034" y="9449"/>
                    <a:pt x="6690" y="9310"/>
                    <a:pt x="7313" y="9035"/>
                  </a:cubicBezTo>
                  <a:cubicBezTo>
                    <a:pt x="8460" y="8515"/>
                    <a:pt x="9345" y="7583"/>
                    <a:pt x="9794" y="6401"/>
                  </a:cubicBezTo>
                  <a:cubicBezTo>
                    <a:pt x="10235" y="5226"/>
                    <a:pt x="10202" y="3941"/>
                    <a:pt x="9683" y="2786"/>
                  </a:cubicBezTo>
                  <a:cubicBezTo>
                    <a:pt x="9165" y="1638"/>
                    <a:pt x="8231" y="761"/>
                    <a:pt x="7050" y="311"/>
                  </a:cubicBezTo>
                  <a:cubicBezTo>
                    <a:pt x="6507" y="103"/>
                    <a:pt x="5940" y="1"/>
                    <a:pt x="53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0" name="Google Shape;17170;p71"/>
            <p:cNvSpPr/>
            <p:nvPr/>
          </p:nvSpPr>
          <p:spPr>
            <a:xfrm>
              <a:off x="3503094" y="2446320"/>
              <a:ext cx="240726" cy="222150"/>
            </a:xfrm>
            <a:custGeom>
              <a:avLst/>
              <a:gdLst/>
              <a:ahLst/>
              <a:cxnLst/>
              <a:rect l="l" t="t" r="r" b="b"/>
              <a:pathLst>
                <a:path w="3188" h="2942" extrusionOk="0">
                  <a:moveTo>
                    <a:pt x="1674" y="599"/>
                  </a:moveTo>
                  <a:cubicBezTo>
                    <a:pt x="1777" y="599"/>
                    <a:pt x="1882" y="619"/>
                    <a:pt x="1978" y="654"/>
                  </a:cubicBezTo>
                  <a:cubicBezTo>
                    <a:pt x="2199" y="737"/>
                    <a:pt x="2371" y="903"/>
                    <a:pt x="2469" y="1117"/>
                  </a:cubicBezTo>
                  <a:cubicBezTo>
                    <a:pt x="2565" y="1324"/>
                    <a:pt x="2572" y="1566"/>
                    <a:pt x="2489" y="1780"/>
                  </a:cubicBezTo>
                  <a:cubicBezTo>
                    <a:pt x="2406" y="2003"/>
                    <a:pt x="2240" y="2175"/>
                    <a:pt x="2026" y="2271"/>
                  </a:cubicBezTo>
                  <a:cubicBezTo>
                    <a:pt x="1915" y="2319"/>
                    <a:pt x="1795" y="2344"/>
                    <a:pt x="1674" y="2344"/>
                  </a:cubicBezTo>
                  <a:cubicBezTo>
                    <a:pt x="1568" y="2344"/>
                    <a:pt x="1462" y="2325"/>
                    <a:pt x="1363" y="2286"/>
                  </a:cubicBezTo>
                  <a:cubicBezTo>
                    <a:pt x="1142" y="2203"/>
                    <a:pt x="969" y="2044"/>
                    <a:pt x="878" y="1830"/>
                  </a:cubicBezTo>
                  <a:cubicBezTo>
                    <a:pt x="679" y="1394"/>
                    <a:pt x="872" y="876"/>
                    <a:pt x="1314" y="676"/>
                  </a:cubicBezTo>
                  <a:cubicBezTo>
                    <a:pt x="1426" y="627"/>
                    <a:pt x="1550" y="599"/>
                    <a:pt x="1674" y="599"/>
                  </a:cubicBezTo>
                  <a:close/>
                  <a:moveTo>
                    <a:pt x="1667" y="1"/>
                  </a:moveTo>
                  <a:cubicBezTo>
                    <a:pt x="1462" y="1"/>
                    <a:pt x="1258" y="45"/>
                    <a:pt x="1066" y="130"/>
                  </a:cubicBezTo>
                  <a:cubicBezTo>
                    <a:pt x="326" y="468"/>
                    <a:pt x="1" y="1339"/>
                    <a:pt x="333" y="2079"/>
                  </a:cubicBezTo>
                  <a:cubicBezTo>
                    <a:pt x="492" y="2437"/>
                    <a:pt x="782" y="2708"/>
                    <a:pt x="1149" y="2845"/>
                  </a:cubicBezTo>
                  <a:cubicBezTo>
                    <a:pt x="1321" y="2915"/>
                    <a:pt x="1494" y="2941"/>
                    <a:pt x="1674" y="2941"/>
                  </a:cubicBezTo>
                  <a:cubicBezTo>
                    <a:pt x="1874" y="2941"/>
                    <a:pt x="2081" y="2900"/>
                    <a:pt x="2275" y="2810"/>
                  </a:cubicBezTo>
                  <a:cubicBezTo>
                    <a:pt x="2635" y="2651"/>
                    <a:pt x="2904" y="2361"/>
                    <a:pt x="3043" y="1996"/>
                  </a:cubicBezTo>
                  <a:cubicBezTo>
                    <a:pt x="3187" y="1629"/>
                    <a:pt x="3174" y="1228"/>
                    <a:pt x="3015" y="868"/>
                  </a:cubicBezTo>
                  <a:cubicBezTo>
                    <a:pt x="2849" y="510"/>
                    <a:pt x="2559" y="239"/>
                    <a:pt x="2192" y="102"/>
                  </a:cubicBezTo>
                  <a:cubicBezTo>
                    <a:pt x="2022" y="34"/>
                    <a:pt x="1844" y="1"/>
                    <a:pt x="1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1" name="Google Shape;17171;p71"/>
            <p:cNvSpPr/>
            <p:nvPr/>
          </p:nvSpPr>
          <p:spPr>
            <a:xfrm>
              <a:off x="3903906" y="1895013"/>
              <a:ext cx="811581" cy="713418"/>
            </a:xfrm>
            <a:custGeom>
              <a:avLst/>
              <a:gdLst/>
              <a:ahLst/>
              <a:cxnLst/>
              <a:rect l="l" t="t" r="r" b="b"/>
              <a:pathLst>
                <a:path w="10748" h="9448" extrusionOk="0">
                  <a:moveTo>
                    <a:pt x="5372" y="602"/>
                  </a:moveTo>
                  <a:cubicBezTo>
                    <a:pt x="6941" y="602"/>
                    <a:pt x="8447" y="1507"/>
                    <a:pt x="9139" y="3035"/>
                  </a:cubicBezTo>
                  <a:cubicBezTo>
                    <a:pt x="10071" y="5109"/>
                    <a:pt x="9139" y="7555"/>
                    <a:pt x="7065" y="8487"/>
                  </a:cubicBezTo>
                  <a:cubicBezTo>
                    <a:pt x="6520" y="8731"/>
                    <a:pt x="5948" y="8846"/>
                    <a:pt x="5385" y="8846"/>
                  </a:cubicBezTo>
                  <a:cubicBezTo>
                    <a:pt x="3809" y="8846"/>
                    <a:pt x="2300" y="7942"/>
                    <a:pt x="1611" y="6414"/>
                  </a:cubicBezTo>
                  <a:cubicBezTo>
                    <a:pt x="679" y="4341"/>
                    <a:pt x="1611" y="1894"/>
                    <a:pt x="3685" y="962"/>
                  </a:cubicBezTo>
                  <a:cubicBezTo>
                    <a:pt x="4231" y="713"/>
                    <a:pt x="4805" y="602"/>
                    <a:pt x="5372" y="602"/>
                  </a:cubicBezTo>
                  <a:close/>
                  <a:moveTo>
                    <a:pt x="5367" y="1"/>
                  </a:moveTo>
                  <a:cubicBezTo>
                    <a:pt x="4720" y="1"/>
                    <a:pt x="4063" y="134"/>
                    <a:pt x="3436" y="414"/>
                  </a:cubicBezTo>
                  <a:cubicBezTo>
                    <a:pt x="1066" y="1486"/>
                    <a:pt x="1" y="4286"/>
                    <a:pt x="1066" y="6656"/>
                  </a:cubicBezTo>
                  <a:cubicBezTo>
                    <a:pt x="1583" y="7811"/>
                    <a:pt x="2517" y="8688"/>
                    <a:pt x="3698" y="9138"/>
                  </a:cubicBezTo>
                  <a:cubicBezTo>
                    <a:pt x="4246" y="9345"/>
                    <a:pt x="4811" y="9448"/>
                    <a:pt x="5378" y="9448"/>
                  </a:cubicBezTo>
                  <a:cubicBezTo>
                    <a:pt x="6035" y="9448"/>
                    <a:pt x="6692" y="9310"/>
                    <a:pt x="7314" y="9027"/>
                  </a:cubicBezTo>
                  <a:cubicBezTo>
                    <a:pt x="9685" y="7962"/>
                    <a:pt x="10748" y="5163"/>
                    <a:pt x="9685" y="2786"/>
                  </a:cubicBezTo>
                  <a:cubicBezTo>
                    <a:pt x="8896" y="1035"/>
                    <a:pt x="7170" y="1"/>
                    <a:pt x="5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2" name="Google Shape;17172;p71"/>
            <p:cNvSpPr/>
            <p:nvPr/>
          </p:nvSpPr>
          <p:spPr>
            <a:xfrm>
              <a:off x="2917581" y="1520252"/>
              <a:ext cx="811581" cy="713570"/>
            </a:xfrm>
            <a:custGeom>
              <a:avLst/>
              <a:gdLst/>
              <a:ahLst/>
              <a:cxnLst/>
              <a:rect l="l" t="t" r="r" b="b"/>
              <a:pathLst>
                <a:path w="10748" h="9450" extrusionOk="0">
                  <a:moveTo>
                    <a:pt x="5371" y="602"/>
                  </a:moveTo>
                  <a:cubicBezTo>
                    <a:pt x="5869" y="602"/>
                    <a:pt x="6360" y="691"/>
                    <a:pt x="6836" y="872"/>
                  </a:cubicBezTo>
                  <a:cubicBezTo>
                    <a:pt x="7866" y="1259"/>
                    <a:pt x="8682" y="2033"/>
                    <a:pt x="9138" y="3035"/>
                  </a:cubicBezTo>
                  <a:cubicBezTo>
                    <a:pt x="10070" y="5109"/>
                    <a:pt x="9138" y="7555"/>
                    <a:pt x="7065" y="8487"/>
                  </a:cubicBezTo>
                  <a:cubicBezTo>
                    <a:pt x="6518" y="8734"/>
                    <a:pt x="5946" y="8850"/>
                    <a:pt x="5382" y="8850"/>
                  </a:cubicBezTo>
                  <a:cubicBezTo>
                    <a:pt x="3807" y="8850"/>
                    <a:pt x="2298" y="7941"/>
                    <a:pt x="1611" y="6414"/>
                  </a:cubicBezTo>
                  <a:cubicBezTo>
                    <a:pt x="678" y="4341"/>
                    <a:pt x="1611" y="1894"/>
                    <a:pt x="3684" y="962"/>
                  </a:cubicBezTo>
                  <a:cubicBezTo>
                    <a:pt x="4223" y="719"/>
                    <a:pt x="4797" y="602"/>
                    <a:pt x="5371" y="602"/>
                  </a:cubicBezTo>
                  <a:close/>
                  <a:moveTo>
                    <a:pt x="5372" y="1"/>
                  </a:moveTo>
                  <a:cubicBezTo>
                    <a:pt x="4713" y="1"/>
                    <a:pt x="4056" y="140"/>
                    <a:pt x="3435" y="416"/>
                  </a:cubicBezTo>
                  <a:cubicBezTo>
                    <a:pt x="1065" y="1487"/>
                    <a:pt x="0" y="4286"/>
                    <a:pt x="1065" y="6663"/>
                  </a:cubicBezTo>
                  <a:cubicBezTo>
                    <a:pt x="1853" y="8413"/>
                    <a:pt x="3581" y="9450"/>
                    <a:pt x="5378" y="9450"/>
                  </a:cubicBezTo>
                  <a:cubicBezTo>
                    <a:pt x="6028" y="9450"/>
                    <a:pt x="6683" y="9317"/>
                    <a:pt x="7314" y="9035"/>
                  </a:cubicBezTo>
                  <a:cubicBezTo>
                    <a:pt x="9684" y="7963"/>
                    <a:pt x="10747" y="5163"/>
                    <a:pt x="9684" y="2786"/>
                  </a:cubicBezTo>
                  <a:cubicBezTo>
                    <a:pt x="9165" y="1638"/>
                    <a:pt x="8232" y="761"/>
                    <a:pt x="7050" y="311"/>
                  </a:cubicBezTo>
                  <a:cubicBezTo>
                    <a:pt x="6504" y="104"/>
                    <a:pt x="5937" y="1"/>
                    <a:pt x="5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8" y="1969771"/>
            <a:ext cx="2814035" cy="2814035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93" name="TextBox 92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20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" name="Google Shape;16179;p40"/>
          <p:cNvSpPr txBox="1">
            <a:spLocks noGrp="1"/>
          </p:cNvSpPr>
          <p:nvPr>
            <p:ph type="title"/>
          </p:nvPr>
        </p:nvSpPr>
        <p:spPr>
          <a:xfrm>
            <a:off x="2173829" y="197963"/>
            <a:ext cx="5204694" cy="15251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b="1" dirty="0" smtClean="0"/>
              <a:t>ММАПУТ!</a:t>
            </a:r>
            <a:endParaRPr sz="8000" b="1" dirty="0"/>
          </a:p>
        </p:txBody>
      </p:sp>
      <p:sp>
        <p:nvSpPr>
          <p:cNvPr id="16180" name="Google Shape;16180;p40"/>
          <p:cNvSpPr txBox="1">
            <a:spLocks noGrp="1"/>
          </p:cNvSpPr>
          <p:nvPr>
            <p:ph type="subTitle" idx="1"/>
          </p:nvPr>
        </p:nvSpPr>
        <p:spPr>
          <a:xfrm>
            <a:off x="377072" y="1659931"/>
            <a:ext cx="6649220" cy="787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 smtClean="0"/>
              <a:t>- новое слово человека, для которого уход за растениями не просто хобби, а дело всей жизни!</a:t>
            </a:r>
            <a:endParaRPr sz="2000" b="1" dirty="0"/>
          </a:p>
        </p:txBody>
      </p:sp>
      <p:grpSp>
        <p:nvGrpSpPr>
          <p:cNvPr id="16181" name="Google Shape;16181;p40"/>
          <p:cNvGrpSpPr/>
          <p:nvPr/>
        </p:nvGrpSpPr>
        <p:grpSpPr>
          <a:xfrm>
            <a:off x="7282296" y="888543"/>
            <a:ext cx="3478111" cy="3478005"/>
            <a:chOff x="1136350" y="86675"/>
            <a:chExt cx="4941903" cy="4941752"/>
          </a:xfrm>
        </p:grpSpPr>
        <p:sp>
          <p:nvSpPr>
            <p:cNvPr id="16182" name="Google Shape;16182;p40"/>
            <p:cNvSpPr/>
            <p:nvPr/>
          </p:nvSpPr>
          <p:spPr>
            <a:xfrm>
              <a:off x="2290236" y="1256492"/>
              <a:ext cx="2767668" cy="2601848"/>
            </a:xfrm>
            <a:custGeom>
              <a:avLst/>
              <a:gdLst/>
              <a:ahLst/>
              <a:cxnLst/>
              <a:rect l="l" t="t" r="r" b="b"/>
              <a:pathLst>
                <a:path w="36653" h="34457" extrusionOk="0">
                  <a:moveTo>
                    <a:pt x="17728" y="598"/>
                  </a:moveTo>
                  <a:cubicBezTo>
                    <a:pt x="19719" y="598"/>
                    <a:pt x="21717" y="965"/>
                    <a:pt x="23632" y="1690"/>
                  </a:cubicBezTo>
                  <a:cubicBezTo>
                    <a:pt x="27785" y="3265"/>
                    <a:pt x="31075" y="6369"/>
                    <a:pt x="32893" y="10413"/>
                  </a:cubicBezTo>
                  <a:cubicBezTo>
                    <a:pt x="36653" y="18775"/>
                    <a:pt x="32906" y="28631"/>
                    <a:pt x="24551" y="32392"/>
                  </a:cubicBezTo>
                  <a:cubicBezTo>
                    <a:pt x="22370" y="33369"/>
                    <a:pt x="20054" y="33861"/>
                    <a:pt x="17733" y="33861"/>
                  </a:cubicBezTo>
                  <a:cubicBezTo>
                    <a:pt x="15742" y="33861"/>
                    <a:pt x="13748" y="33499"/>
                    <a:pt x="11833" y="32771"/>
                  </a:cubicBezTo>
                  <a:cubicBezTo>
                    <a:pt x="7679" y="31196"/>
                    <a:pt x="4397" y="28092"/>
                    <a:pt x="2572" y="24048"/>
                  </a:cubicBezTo>
                  <a:cubicBezTo>
                    <a:pt x="754" y="19999"/>
                    <a:pt x="616" y="15479"/>
                    <a:pt x="2192" y="11332"/>
                  </a:cubicBezTo>
                  <a:cubicBezTo>
                    <a:pt x="3768" y="7178"/>
                    <a:pt x="6872" y="3894"/>
                    <a:pt x="10921" y="2069"/>
                  </a:cubicBezTo>
                  <a:cubicBezTo>
                    <a:pt x="13099" y="1096"/>
                    <a:pt x="15406" y="598"/>
                    <a:pt x="17728" y="598"/>
                  </a:cubicBezTo>
                  <a:close/>
                  <a:moveTo>
                    <a:pt x="17726" y="0"/>
                  </a:moveTo>
                  <a:cubicBezTo>
                    <a:pt x="15324" y="0"/>
                    <a:pt x="12928" y="509"/>
                    <a:pt x="10672" y="1524"/>
                  </a:cubicBezTo>
                  <a:cubicBezTo>
                    <a:pt x="6477" y="3411"/>
                    <a:pt x="3270" y="6818"/>
                    <a:pt x="1638" y="11118"/>
                  </a:cubicBezTo>
                  <a:cubicBezTo>
                    <a:pt x="1" y="15416"/>
                    <a:pt x="145" y="20095"/>
                    <a:pt x="2026" y="24290"/>
                  </a:cubicBezTo>
                  <a:cubicBezTo>
                    <a:pt x="3912" y="28485"/>
                    <a:pt x="7319" y="31693"/>
                    <a:pt x="11619" y="33324"/>
                  </a:cubicBezTo>
                  <a:cubicBezTo>
                    <a:pt x="13609" y="34084"/>
                    <a:pt x="15676" y="34457"/>
                    <a:pt x="17743" y="34457"/>
                  </a:cubicBezTo>
                  <a:cubicBezTo>
                    <a:pt x="20142" y="34457"/>
                    <a:pt x="22539" y="33946"/>
                    <a:pt x="24793" y="32937"/>
                  </a:cubicBezTo>
                  <a:cubicBezTo>
                    <a:pt x="28988" y="31050"/>
                    <a:pt x="32194" y="27643"/>
                    <a:pt x="33833" y="23343"/>
                  </a:cubicBezTo>
                  <a:cubicBezTo>
                    <a:pt x="35464" y="19045"/>
                    <a:pt x="35326" y="14366"/>
                    <a:pt x="33438" y="10171"/>
                  </a:cubicBezTo>
                  <a:cubicBezTo>
                    <a:pt x="31552" y="5976"/>
                    <a:pt x="28145" y="2768"/>
                    <a:pt x="23846" y="1131"/>
                  </a:cubicBezTo>
                  <a:cubicBezTo>
                    <a:pt x="21859" y="376"/>
                    <a:pt x="19790" y="0"/>
                    <a:pt x="177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3" name="Google Shape;16183;p40"/>
            <p:cNvSpPr/>
            <p:nvPr/>
          </p:nvSpPr>
          <p:spPr>
            <a:xfrm>
              <a:off x="3371629" y="4691867"/>
              <a:ext cx="291771" cy="306344"/>
            </a:xfrm>
            <a:custGeom>
              <a:avLst/>
              <a:gdLst/>
              <a:ahLst/>
              <a:cxnLst/>
              <a:rect l="l" t="t" r="r" b="b"/>
              <a:pathLst>
                <a:path w="3864" h="4057" extrusionOk="0">
                  <a:moveTo>
                    <a:pt x="3863" y="1"/>
                  </a:moveTo>
                  <a:lnTo>
                    <a:pt x="0" y="3857"/>
                  </a:lnTo>
                  <a:lnTo>
                    <a:pt x="1971" y="4056"/>
                  </a:lnTo>
                  <a:lnTo>
                    <a:pt x="3034" y="2993"/>
                  </a:lnTo>
                  <a:lnTo>
                    <a:pt x="38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4" name="Google Shape;16184;p40"/>
            <p:cNvSpPr/>
            <p:nvPr/>
          </p:nvSpPr>
          <p:spPr>
            <a:xfrm>
              <a:off x="2162396" y="3506570"/>
              <a:ext cx="322126" cy="335189"/>
            </a:xfrm>
            <a:custGeom>
              <a:avLst/>
              <a:gdLst/>
              <a:ahLst/>
              <a:cxnLst/>
              <a:rect l="l" t="t" r="r" b="b"/>
              <a:pathLst>
                <a:path w="4266" h="4439" extrusionOk="0">
                  <a:moveTo>
                    <a:pt x="3276" y="1"/>
                  </a:moveTo>
                  <a:lnTo>
                    <a:pt x="0" y="3277"/>
                  </a:lnTo>
                  <a:cubicBezTo>
                    <a:pt x="63" y="3353"/>
                    <a:pt x="125" y="3430"/>
                    <a:pt x="188" y="3506"/>
                  </a:cubicBezTo>
                  <a:cubicBezTo>
                    <a:pt x="291" y="3630"/>
                    <a:pt x="395" y="3755"/>
                    <a:pt x="505" y="3879"/>
                  </a:cubicBezTo>
                  <a:cubicBezTo>
                    <a:pt x="526" y="3899"/>
                    <a:pt x="539" y="3927"/>
                    <a:pt x="561" y="3947"/>
                  </a:cubicBezTo>
                  <a:cubicBezTo>
                    <a:pt x="705" y="4113"/>
                    <a:pt x="858" y="4272"/>
                    <a:pt x="1002" y="4438"/>
                  </a:cubicBezTo>
                  <a:lnTo>
                    <a:pt x="4265" y="1175"/>
                  </a:lnTo>
                  <a:cubicBezTo>
                    <a:pt x="3920" y="795"/>
                    <a:pt x="3588" y="402"/>
                    <a:pt x="3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5" name="Google Shape;16185;p40"/>
            <p:cNvSpPr/>
            <p:nvPr/>
          </p:nvSpPr>
          <p:spPr>
            <a:xfrm>
              <a:off x="4141917" y="3099490"/>
              <a:ext cx="1301188" cy="1399276"/>
            </a:xfrm>
            <a:custGeom>
              <a:avLst/>
              <a:gdLst/>
              <a:ahLst/>
              <a:cxnLst/>
              <a:rect l="l" t="t" r="r" b="b"/>
              <a:pathLst>
                <a:path w="17232" h="18531" extrusionOk="0">
                  <a:moveTo>
                    <a:pt x="17232" y="1"/>
                  </a:moveTo>
                  <a:lnTo>
                    <a:pt x="0" y="17232"/>
                  </a:lnTo>
                  <a:lnTo>
                    <a:pt x="871" y="18531"/>
                  </a:lnTo>
                  <a:lnTo>
                    <a:pt x="15890" y="3513"/>
                  </a:lnTo>
                  <a:cubicBezTo>
                    <a:pt x="16042" y="3187"/>
                    <a:pt x="16188" y="2862"/>
                    <a:pt x="16326" y="2531"/>
                  </a:cubicBezTo>
                  <a:cubicBezTo>
                    <a:pt x="16339" y="2502"/>
                    <a:pt x="16346" y="2476"/>
                    <a:pt x="16361" y="2454"/>
                  </a:cubicBezTo>
                  <a:cubicBezTo>
                    <a:pt x="16422" y="2303"/>
                    <a:pt x="16485" y="2144"/>
                    <a:pt x="16547" y="1991"/>
                  </a:cubicBezTo>
                  <a:cubicBezTo>
                    <a:pt x="16547" y="1985"/>
                    <a:pt x="16553" y="1978"/>
                    <a:pt x="16553" y="1963"/>
                  </a:cubicBezTo>
                  <a:cubicBezTo>
                    <a:pt x="16562" y="1957"/>
                    <a:pt x="16562" y="1950"/>
                    <a:pt x="16568" y="1943"/>
                  </a:cubicBezTo>
                  <a:cubicBezTo>
                    <a:pt x="16595" y="1867"/>
                    <a:pt x="16623" y="1797"/>
                    <a:pt x="16651" y="1723"/>
                  </a:cubicBezTo>
                  <a:cubicBezTo>
                    <a:pt x="16686" y="1632"/>
                    <a:pt x="16719" y="1542"/>
                    <a:pt x="16754" y="1452"/>
                  </a:cubicBezTo>
                  <a:cubicBezTo>
                    <a:pt x="16810" y="1293"/>
                    <a:pt x="16865" y="1142"/>
                    <a:pt x="16913" y="983"/>
                  </a:cubicBezTo>
                  <a:cubicBezTo>
                    <a:pt x="16926" y="961"/>
                    <a:pt x="16935" y="935"/>
                    <a:pt x="16948" y="907"/>
                  </a:cubicBezTo>
                  <a:cubicBezTo>
                    <a:pt x="17044" y="603"/>
                    <a:pt x="17142" y="304"/>
                    <a:pt x="172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6" name="Google Shape;16186;p40"/>
            <p:cNvSpPr/>
            <p:nvPr/>
          </p:nvSpPr>
          <p:spPr>
            <a:xfrm>
              <a:off x="1766869" y="1154401"/>
              <a:ext cx="477978" cy="451021"/>
            </a:xfrm>
            <a:custGeom>
              <a:avLst/>
              <a:gdLst/>
              <a:ahLst/>
              <a:cxnLst/>
              <a:rect l="l" t="t" r="r" b="b"/>
              <a:pathLst>
                <a:path w="6330" h="5973" extrusionOk="0">
                  <a:moveTo>
                    <a:pt x="4878" y="1"/>
                  </a:moveTo>
                  <a:lnTo>
                    <a:pt x="0" y="4881"/>
                  </a:lnTo>
                  <a:lnTo>
                    <a:pt x="1072" y="5973"/>
                  </a:lnTo>
                  <a:lnTo>
                    <a:pt x="6330" y="713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7" name="Google Shape;16187;p40"/>
            <p:cNvSpPr/>
            <p:nvPr/>
          </p:nvSpPr>
          <p:spPr>
            <a:xfrm>
              <a:off x="1673915" y="1092784"/>
              <a:ext cx="445207" cy="418174"/>
            </a:xfrm>
            <a:custGeom>
              <a:avLst/>
              <a:gdLst/>
              <a:ahLst/>
              <a:cxnLst/>
              <a:rect l="l" t="t" r="r" b="b"/>
              <a:pathLst>
                <a:path w="5896" h="5538" extrusionOk="0">
                  <a:moveTo>
                    <a:pt x="4444" y="1"/>
                  </a:moveTo>
                  <a:lnTo>
                    <a:pt x="0" y="4445"/>
                  </a:lnTo>
                  <a:lnTo>
                    <a:pt x="1072" y="5538"/>
                  </a:lnTo>
                  <a:lnTo>
                    <a:pt x="5895" y="712"/>
                  </a:lnTo>
                  <a:lnTo>
                    <a:pt x="4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8" name="Google Shape;16188;p40"/>
            <p:cNvSpPr/>
            <p:nvPr/>
          </p:nvSpPr>
          <p:spPr>
            <a:xfrm>
              <a:off x="1188001" y="2095344"/>
              <a:ext cx="357540" cy="357691"/>
            </a:xfrm>
            <a:custGeom>
              <a:avLst/>
              <a:gdLst/>
              <a:ahLst/>
              <a:cxnLst/>
              <a:rect l="l" t="t" r="r" b="b"/>
              <a:pathLst>
                <a:path w="4735" h="4737" extrusionOk="0">
                  <a:moveTo>
                    <a:pt x="4735" y="1"/>
                  </a:moveTo>
                  <a:lnTo>
                    <a:pt x="2406" y="160"/>
                  </a:lnTo>
                  <a:lnTo>
                    <a:pt x="243" y="2323"/>
                  </a:lnTo>
                  <a:lnTo>
                    <a:pt x="1" y="4736"/>
                  </a:lnTo>
                  <a:lnTo>
                    <a:pt x="47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9" name="Google Shape;16189;p40"/>
            <p:cNvSpPr/>
            <p:nvPr/>
          </p:nvSpPr>
          <p:spPr>
            <a:xfrm>
              <a:off x="2451452" y="390909"/>
              <a:ext cx="48175" cy="42890"/>
            </a:xfrm>
            <a:custGeom>
              <a:avLst/>
              <a:gdLst/>
              <a:ahLst/>
              <a:cxnLst/>
              <a:rect l="l" t="t" r="r" b="b"/>
              <a:pathLst>
                <a:path w="638" h="568" extrusionOk="0">
                  <a:moveTo>
                    <a:pt x="638" y="0"/>
                  </a:moveTo>
                  <a:lnTo>
                    <a:pt x="1" y="290"/>
                  </a:lnTo>
                  <a:lnTo>
                    <a:pt x="70" y="567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0" name="Google Shape;16190;p40"/>
            <p:cNvSpPr/>
            <p:nvPr/>
          </p:nvSpPr>
          <p:spPr>
            <a:xfrm>
              <a:off x="4217050" y="3411653"/>
              <a:ext cx="1180599" cy="1199401"/>
            </a:xfrm>
            <a:custGeom>
              <a:avLst/>
              <a:gdLst/>
              <a:ahLst/>
              <a:cxnLst/>
              <a:rect l="l" t="t" r="r" b="b"/>
              <a:pathLst>
                <a:path w="15635" h="15884" extrusionOk="0">
                  <a:moveTo>
                    <a:pt x="14591" y="1"/>
                  </a:moveTo>
                  <a:lnTo>
                    <a:pt x="1" y="14583"/>
                  </a:lnTo>
                  <a:lnTo>
                    <a:pt x="872" y="15883"/>
                  </a:lnTo>
                  <a:lnTo>
                    <a:pt x="6138" y="10617"/>
                  </a:lnTo>
                  <a:lnTo>
                    <a:pt x="5896" y="9698"/>
                  </a:lnTo>
                  <a:cubicBezTo>
                    <a:pt x="6402" y="9373"/>
                    <a:pt x="6899" y="9019"/>
                    <a:pt x="7382" y="8653"/>
                  </a:cubicBezTo>
                  <a:cubicBezTo>
                    <a:pt x="7382" y="8653"/>
                    <a:pt x="7389" y="8646"/>
                    <a:pt x="7397" y="8646"/>
                  </a:cubicBezTo>
                  <a:cubicBezTo>
                    <a:pt x="7410" y="8633"/>
                    <a:pt x="7430" y="8620"/>
                    <a:pt x="7445" y="8605"/>
                  </a:cubicBezTo>
                  <a:cubicBezTo>
                    <a:pt x="7576" y="8502"/>
                    <a:pt x="7707" y="8404"/>
                    <a:pt x="7838" y="8301"/>
                  </a:cubicBezTo>
                  <a:cubicBezTo>
                    <a:pt x="7915" y="8238"/>
                    <a:pt x="7984" y="8177"/>
                    <a:pt x="8061" y="8122"/>
                  </a:cubicBezTo>
                  <a:cubicBezTo>
                    <a:pt x="8135" y="8059"/>
                    <a:pt x="8212" y="7997"/>
                    <a:pt x="8288" y="7928"/>
                  </a:cubicBezTo>
                  <a:cubicBezTo>
                    <a:pt x="8316" y="7906"/>
                    <a:pt x="8336" y="7893"/>
                    <a:pt x="8364" y="7873"/>
                  </a:cubicBezTo>
                  <a:cubicBezTo>
                    <a:pt x="8460" y="7782"/>
                    <a:pt x="8565" y="7699"/>
                    <a:pt x="8661" y="7609"/>
                  </a:cubicBezTo>
                  <a:cubicBezTo>
                    <a:pt x="8683" y="7596"/>
                    <a:pt x="8709" y="7574"/>
                    <a:pt x="8731" y="7555"/>
                  </a:cubicBezTo>
                  <a:cubicBezTo>
                    <a:pt x="9187" y="7153"/>
                    <a:pt x="9628" y="6738"/>
                    <a:pt x="10051" y="6311"/>
                  </a:cubicBezTo>
                  <a:lnTo>
                    <a:pt x="10313" y="6442"/>
                  </a:lnTo>
                  <a:lnTo>
                    <a:pt x="15635" y="1120"/>
                  </a:lnTo>
                  <a:lnTo>
                    <a:pt x="14571" y="42"/>
                  </a:lnTo>
                  <a:cubicBezTo>
                    <a:pt x="14578" y="27"/>
                    <a:pt x="14585" y="14"/>
                    <a:pt x="14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1" name="Google Shape;16191;p40"/>
            <p:cNvSpPr/>
            <p:nvPr/>
          </p:nvSpPr>
          <p:spPr>
            <a:xfrm>
              <a:off x="3201503" y="3840631"/>
              <a:ext cx="1289182" cy="1140428"/>
            </a:xfrm>
            <a:custGeom>
              <a:avLst/>
              <a:gdLst/>
              <a:ahLst/>
              <a:cxnLst/>
              <a:rect l="l" t="t" r="r" b="b"/>
              <a:pathLst>
                <a:path w="17073" h="15103" extrusionOk="0">
                  <a:moveTo>
                    <a:pt x="17072" y="1"/>
                  </a:moveTo>
                  <a:lnTo>
                    <a:pt x="17072" y="1"/>
                  </a:lnTo>
                  <a:cubicBezTo>
                    <a:pt x="16256" y="547"/>
                    <a:pt x="15405" y="1038"/>
                    <a:pt x="14521" y="1459"/>
                  </a:cubicBezTo>
                  <a:cubicBezTo>
                    <a:pt x="14493" y="1479"/>
                    <a:pt x="14467" y="1494"/>
                    <a:pt x="14432" y="1507"/>
                  </a:cubicBezTo>
                  <a:cubicBezTo>
                    <a:pt x="14301" y="1570"/>
                    <a:pt x="14176" y="1625"/>
                    <a:pt x="14045" y="1680"/>
                  </a:cubicBezTo>
                  <a:cubicBezTo>
                    <a:pt x="13921" y="1736"/>
                    <a:pt x="13803" y="1791"/>
                    <a:pt x="13685" y="1845"/>
                  </a:cubicBezTo>
                  <a:cubicBezTo>
                    <a:pt x="13650" y="1852"/>
                    <a:pt x="13622" y="1867"/>
                    <a:pt x="13589" y="1880"/>
                  </a:cubicBezTo>
                  <a:cubicBezTo>
                    <a:pt x="13284" y="2011"/>
                    <a:pt x="12974" y="2129"/>
                    <a:pt x="12662" y="2247"/>
                  </a:cubicBezTo>
                  <a:lnTo>
                    <a:pt x="0" y="14902"/>
                  </a:lnTo>
                  <a:lnTo>
                    <a:pt x="1969" y="15102"/>
                  </a:lnTo>
                  <a:lnTo>
                    <a:pt x="6241" y="10831"/>
                  </a:lnTo>
                  <a:lnTo>
                    <a:pt x="7009" y="8046"/>
                  </a:lnTo>
                  <a:cubicBezTo>
                    <a:pt x="7609" y="8011"/>
                    <a:pt x="8211" y="7956"/>
                    <a:pt x="8812" y="7880"/>
                  </a:cubicBezTo>
                  <a:cubicBezTo>
                    <a:pt x="8847" y="7880"/>
                    <a:pt x="8875" y="7873"/>
                    <a:pt x="8903" y="7873"/>
                  </a:cubicBezTo>
                  <a:cubicBezTo>
                    <a:pt x="9019" y="7852"/>
                    <a:pt x="9130" y="7839"/>
                    <a:pt x="9248" y="7824"/>
                  </a:cubicBezTo>
                  <a:lnTo>
                    <a:pt x="1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2" name="Google Shape;16192;p40"/>
            <p:cNvSpPr/>
            <p:nvPr/>
          </p:nvSpPr>
          <p:spPr>
            <a:xfrm>
              <a:off x="1458331" y="1690379"/>
              <a:ext cx="891471" cy="926508"/>
            </a:xfrm>
            <a:custGeom>
              <a:avLst/>
              <a:gdLst/>
              <a:ahLst/>
              <a:cxnLst/>
              <a:rect l="l" t="t" r="r" b="b"/>
              <a:pathLst>
                <a:path w="11806" h="12270" extrusionOk="0">
                  <a:moveTo>
                    <a:pt x="11806" y="1"/>
                  </a:moveTo>
                  <a:lnTo>
                    <a:pt x="0" y="11800"/>
                  </a:lnTo>
                  <a:lnTo>
                    <a:pt x="1701" y="12269"/>
                  </a:lnTo>
                  <a:lnTo>
                    <a:pt x="9538" y="4438"/>
                  </a:lnTo>
                  <a:cubicBezTo>
                    <a:pt x="10112" y="2875"/>
                    <a:pt x="10872" y="1383"/>
                    <a:pt x="11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3" name="Google Shape;16193;p40"/>
            <p:cNvSpPr/>
            <p:nvPr/>
          </p:nvSpPr>
          <p:spPr>
            <a:xfrm>
              <a:off x="5911669" y="2868275"/>
              <a:ext cx="137806" cy="137881"/>
            </a:xfrm>
            <a:custGeom>
              <a:avLst/>
              <a:gdLst/>
              <a:ahLst/>
              <a:cxnLst/>
              <a:rect l="l" t="t" r="r" b="b"/>
              <a:pathLst>
                <a:path w="1825" h="1826" extrusionOk="0">
                  <a:moveTo>
                    <a:pt x="1825" y="1"/>
                  </a:moveTo>
                  <a:lnTo>
                    <a:pt x="0" y="1825"/>
                  </a:lnTo>
                  <a:lnTo>
                    <a:pt x="1652" y="1716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4" name="Google Shape;16194;p40"/>
            <p:cNvSpPr/>
            <p:nvPr/>
          </p:nvSpPr>
          <p:spPr>
            <a:xfrm>
              <a:off x="1739685" y="2312061"/>
              <a:ext cx="363807" cy="511958"/>
            </a:xfrm>
            <a:custGeom>
              <a:avLst/>
              <a:gdLst/>
              <a:ahLst/>
              <a:cxnLst/>
              <a:rect l="l" t="t" r="r" b="b"/>
              <a:pathLst>
                <a:path w="4818" h="6780" extrusionOk="0">
                  <a:moveTo>
                    <a:pt x="4817" y="0"/>
                  </a:moveTo>
                  <a:lnTo>
                    <a:pt x="0" y="4811"/>
                  </a:lnTo>
                  <a:cubicBezTo>
                    <a:pt x="35" y="5342"/>
                    <a:pt x="83" y="5874"/>
                    <a:pt x="153" y="6400"/>
                  </a:cubicBezTo>
                  <a:cubicBezTo>
                    <a:pt x="153" y="6428"/>
                    <a:pt x="159" y="6455"/>
                    <a:pt x="159" y="6489"/>
                  </a:cubicBezTo>
                  <a:cubicBezTo>
                    <a:pt x="173" y="6586"/>
                    <a:pt x="188" y="6683"/>
                    <a:pt x="201" y="6780"/>
                  </a:cubicBezTo>
                  <a:lnTo>
                    <a:pt x="4575" y="2412"/>
                  </a:lnTo>
                  <a:cubicBezTo>
                    <a:pt x="4583" y="2170"/>
                    <a:pt x="4596" y="1928"/>
                    <a:pt x="4616" y="1692"/>
                  </a:cubicBezTo>
                  <a:cubicBezTo>
                    <a:pt x="4616" y="1659"/>
                    <a:pt x="4616" y="1631"/>
                    <a:pt x="4625" y="1596"/>
                  </a:cubicBezTo>
                  <a:cubicBezTo>
                    <a:pt x="4631" y="1458"/>
                    <a:pt x="4651" y="1312"/>
                    <a:pt x="4666" y="1168"/>
                  </a:cubicBezTo>
                  <a:cubicBezTo>
                    <a:pt x="4679" y="1037"/>
                    <a:pt x="4686" y="904"/>
                    <a:pt x="4708" y="773"/>
                  </a:cubicBezTo>
                  <a:cubicBezTo>
                    <a:pt x="4708" y="747"/>
                    <a:pt x="4714" y="712"/>
                    <a:pt x="4714" y="684"/>
                  </a:cubicBezTo>
                  <a:cubicBezTo>
                    <a:pt x="4749" y="456"/>
                    <a:pt x="4776" y="228"/>
                    <a:pt x="4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5" name="Google Shape;16195;p40"/>
            <p:cNvSpPr/>
            <p:nvPr/>
          </p:nvSpPr>
          <p:spPr>
            <a:xfrm>
              <a:off x="1757959" y="2518735"/>
              <a:ext cx="330960" cy="463480"/>
            </a:xfrm>
            <a:custGeom>
              <a:avLst/>
              <a:gdLst/>
              <a:ahLst/>
              <a:cxnLst/>
              <a:rect l="l" t="t" r="r" b="b"/>
              <a:pathLst>
                <a:path w="4383" h="6138" extrusionOk="0">
                  <a:moveTo>
                    <a:pt x="4320" y="0"/>
                  </a:moveTo>
                  <a:lnTo>
                    <a:pt x="0" y="4320"/>
                  </a:lnTo>
                  <a:cubicBezTo>
                    <a:pt x="14" y="4388"/>
                    <a:pt x="20" y="4457"/>
                    <a:pt x="35" y="4527"/>
                  </a:cubicBezTo>
                  <a:cubicBezTo>
                    <a:pt x="48" y="4623"/>
                    <a:pt x="62" y="4719"/>
                    <a:pt x="83" y="4811"/>
                  </a:cubicBezTo>
                  <a:cubicBezTo>
                    <a:pt x="111" y="4977"/>
                    <a:pt x="138" y="5134"/>
                    <a:pt x="173" y="5300"/>
                  </a:cubicBezTo>
                  <a:cubicBezTo>
                    <a:pt x="179" y="5328"/>
                    <a:pt x="179" y="5356"/>
                    <a:pt x="186" y="5383"/>
                  </a:cubicBezTo>
                  <a:cubicBezTo>
                    <a:pt x="236" y="5640"/>
                    <a:pt x="291" y="5889"/>
                    <a:pt x="352" y="6138"/>
                  </a:cubicBezTo>
                  <a:lnTo>
                    <a:pt x="4383" y="2107"/>
                  </a:lnTo>
                  <a:cubicBezTo>
                    <a:pt x="4326" y="1410"/>
                    <a:pt x="4306" y="705"/>
                    <a:pt x="43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6" name="Google Shape;16196;p40"/>
            <p:cNvSpPr/>
            <p:nvPr/>
          </p:nvSpPr>
          <p:spPr>
            <a:xfrm>
              <a:off x="5389812" y="3792077"/>
              <a:ext cx="332017" cy="350291"/>
            </a:xfrm>
            <a:custGeom>
              <a:avLst/>
              <a:gdLst/>
              <a:ahLst/>
              <a:cxnLst/>
              <a:rect l="l" t="t" r="r" b="b"/>
              <a:pathLst>
                <a:path w="4397" h="4639" extrusionOk="0">
                  <a:moveTo>
                    <a:pt x="3953" y="0"/>
                  </a:moveTo>
                  <a:lnTo>
                    <a:pt x="1" y="3961"/>
                  </a:lnTo>
                  <a:lnTo>
                    <a:pt x="1382" y="4638"/>
                  </a:lnTo>
                  <a:lnTo>
                    <a:pt x="4396" y="450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7" name="Google Shape;16197;p40"/>
            <p:cNvSpPr/>
            <p:nvPr/>
          </p:nvSpPr>
          <p:spPr>
            <a:xfrm>
              <a:off x="2051772" y="3786943"/>
              <a:ext cx="736449" cy="709265"/>
            </a:xfrm>
            <a:custGeom>
              <a:avLst/>
              <a:gdLst/>
              <a:ahLst/>
              <a:cxnLst/>
              <a:rect l="l" t="t" r="r" b="b"/>
              <a:pathLst>
                <a:path w="9753" h="9393" extrusionOk="0">
                  <a:moveTo>
                    <a:pt x="8480" y="0"/>
                  </a:moveTo>
                  <a:lnTo>
                    <a:pt x="1" y="8480"/>
                  </a:lnTo>
                  <a:lnTo>
                    <a:pt x="1258" y="9392"/>
                  </a:lnTo>
                  <a:lnTo>
                    <a:pt x="9753" y="891"/>
                  </a:lnTo>
                  <a:cubicBezTo>
                    <a:pt x="9615" y="801"/>
                    <a:pt x="9476" y="712"/>
                    <a:pt x="9338" y="614"/>
                  </a:cubicBezTo>
                  <a:cubicBezTo>
                    <a:pt x="9310" y="601"/>
                    <a:pt x="9283" y="581"/>
                    <a:pt x="9255" y="559"/>
                  </a:cubicBezTo>
                  <a:cubicBezTo>
                    <a:pt x="9137" y="476"/>
                    <a:pt x="9026" y="393"/>
                    <a:pt x="8910" y="310"/>
                  </a:cubicBezTo>
                  <a:cubicBezTo>
                    <a:pt x="8799" y="234"/>
                    <a:pt x="8694" y="158"/>
                    <a:pt x="8591" y="83"/>
                  </a:cubicBezTo>
                  <a:cubicBezTo>
                    <a:pt x="8563" y="62"/>
                    <a:pt x="8537" y="42"/>
                    <a:pt x="8508" y="20"/>
                  </a:cubicBezTo>
                  <a:cubicBezTo>
                    <a:pt x="8502" y="14"/>
                    <a:pt x="8487" y="7"/>
                    <a:pt x="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8" name="Google Shape;16198;p40"/>
            <p:cNvSpPr/>
            <p:nvPr/>
          </p:nvSpPr>
          <p:spPr>
            <a:xfrm>
              <a:off x="1536636" y="972797"/>
              <a:ext cx="330507" cy="348705"/>
            </a:xfrm>
            <a:custGeom>
              <a:avLst/>
              <a:gdLst/>
              <a:ahLst/>
              <a:cxnLst/>
              <a:rect l="l" t="t" r="r" b="b"/>
              <a:pathLst>
                <a:path w="4377" h="4618" extrusionOk="0">
                  <a:moveTo>
                    <a:pt x="3021" y="1"/>
                  </a:moveTo>
                  <a:lnTo>
                    <a:pt x="0" y="4189"/>
                  </a:lnTo>
                  <a:lnTo>
                    <a:pt x="430" y="4617"/>
                  </a:lnTo>
                  <a:lnTo>
                    <a:pt x="4376" y="671"/>
                  </a:lnTo>
                  <a:lnTo>
                    <a:pt x="3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9" name="Google Shape;16199;p40"/>
            <p:cNvSpPr/>
            <p:nvPr/>
          </p:nvSpPr>
          <p:spPr>
            <a:xfrm>
              <a:off x="5737918" y="1690379"/>
              <a:ext cx="196326" cy="175938"/>
            </a:xfrm>
            <a:custGeom>
              <a:avLst/>
              <a:gdLst/>
              <a:ahLst/>
              <a:cxnLst/>
              <a:rect l="l" t="t" r="r" b="b"/>
              <a:pathLst>
                <a:path w="2600" h="2330" extrusionOk="0">
                  <a:moveTo>
                    <a:pt x="2329" y="1"/>
                  </a:moveTo>
                  <a:lnTo>
                    <a:pt x="0" y="2330"/>
                  </a:lnTo>
                  <a:lnTo>
                    <a:pt x="2600" y="588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0" name="Google Shape;16200;p40"/>
            <p:cNvSpPr/>
            <p:nvPr/>
          </p:nvSpPr>
          <p:spPr>
            <a:xfrm>
              <a:off x="1409324" y="2863669"/>
              <a:ext cx="737506" cy="817849"/>
            </a:xfrm>
            <a:custGeom>
              <a:avLst/>
              <a:gdLst/>
              <a:ahLst/>
              <a:cxnLst/>
              <a:rect l="l" t="t" r="r" b="b"/>
              <a:pathLst>
                <a:path w="9767" h="10831" extrusionOk="0">
                  <a:moveTo>
                    <a:pt x="9338" y="0"/>
                  </a:moveTo>
                  <a:lnTo>
                    <a:pt x="1" y="9338"/>
                  </a:lnTo>
                  <a:lnTo>
                    <a:pt x="671" y="10831"/>
                  </a:lnTo>
                  <a:lnTo>
                    <a:pt x="9766" y="1736"/>
                  </a:lnTo>
                  <a:cubicBezTo>
                    <a:pt x="9600" y="1162"/>
                    <a:pt x="9456" y="581"/>
                    <a:pt x="9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1" name="Google Shape;16201;p40"/>
            <p:cNvSpPr/>
            <p:nvPr/>
          </p:nvSpPr>
          <p:spPr>
            <a:xfrm>
              <a:off x="1467694" y="3013483"/>
              <a:ext cx="727690" cy="722253"/>
            </a:xfrm>
            <a:custGeom>
              <a:avLst/>
              <a:gdLst/>
              <a:ahLst/>
              <a:cxnLst/>
              <a:rect l="l" t="t" r="r" b="b"/>
              <a:pathLst>
                <a:path w="9637" h="9565" extrusionOk="0">
                  <a:moveTo>
                    <a:pt x="9069" y="0"/>
                  </a:moveTo>
                  <a:lnTo>
                    <a:pt x="1" y="9067"/>
                  </a:lnTo>
                  <a:lnTo>
                    <a:pt x="223" y="9565"/>
                  </a:lnTo>
                  <a:lnTo>
                    <a:pt x="2179" y="9054"/>
                  </a:lnTo>
                  <a:lnTo>
                    <a:pt x="9637" y="1596"/>
                  </a:lnTo>
                  <a:cubicBezTo>
                    <a:pt x="9421" y="1070"/>
                    <a:pt x="9235" y="539"/>
                    <a:pt x="9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2" name="Google Shape;16202;p40"/>
            <p:cNvSpPr/>
            <p:nvPr/>
          </p:nvSpPr>
          <p:spPr>
            <a:xfrm>
              <a:off x="1351332" y="2699735"/>
              <a:ext cx="759480" cy="852432"/>
            </a:xfrm>
            <a:custGeom>
              <a:avLst/>
              <a:gdLst/>
              <a:ahLst/>
              <a:cxnLst/>
              <a:rect l="l" t="t" r="r" b="b"/>
              <a:pathLst>
                <a:path w="10058" h="11289" extrusionOk="0">
                  <a:moveTo>
                    <a:pt x="9788" y="0"/>
                  </a:moveTo>
                  <a:lnTo>
                    <a:pt x="5793" y="3996"/>
                  </a:lnTo>
                  <a:cubicBezTo>
                    <a:pt x="5855" y="4252"/>
                    <a:pt x="5918" y="4500"/>
                    <a:pt x="5986" y="4749"/>
                  </a:cubicBezTo>
                  <a:lnTo>
                    <a:pt x="3111" y="6685"/>
                  </a:lnTo>
                  <a:lnTo>
                    <a:pt x="1" y="9795"/>
                  </a:lnTo>
                  <a:lnTo>
                    <a:pt x="671" y="11288"/>
                  </a:lnTo>
                  <a:lnTo>
                    <a:pt x="10058" y="1901"/>
                  </a:lnTo>
                  <a:cubicBezTo>
                    <a:pt x="9940" y="1272"/>
                    <a:pt x="9851" y="644"/>
                    <a:pt x="9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3" name="Google Shape;16203;p40"/>
            <p:cNvSpPr/>
            <p:nvPr/>
          </p:nvSpPr>
          <p:spPr>
            <a:xfrm>
              <a:off x="2236547" y="3607831"/>
              <a:ext cx="340852" cy="423385"/>
            </a:xfrm>
            <a:custGeom>
              <a:avLst/>
              <a:gdLst/>
              <a:ahLst/>
              <a:cxnLst/>
              <a:rect l="l" t="t" r="r" b="b"/>
              <a:pathLst>
                <a:path w="4514" h="5607" extrusionOk="0">
                  <a:moveTo>
                    <a:pt x="3436" y="0"/>
                  </a:moveTo>
                  <a:lnTo>
                    <a:pt x="173" y="3263"/>
                  </a:lnTo>
                  <a:cubicBezTo>
                    <a:pt x="387" y="3484"/>
                    <a:pt x="601" y="3706"/>
                    <a:pt x="823" y="3926"/>
                  </a:cubicBezTo>
                  <a:lnTo>
                    <a:pt x="0" y="5607"/>
                  </a:lnTo>
                  <a:lnTo>
                    <a:pt x="4514" y="1087"/>
                  </a:lnTo>
                  <a:cubicBezTo>
                    <a:pt x="4141" y="740"/>
                    <a:pt x="3781" y="373"/>
                    <a:pt x="34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4" name="Google Shape;16204;p40"/>
            <p:cNvSpPr/>
            <p:nvPr/>
          </p:nvSpPr>
          <p:spPr>
            <a:xfrm>
              <a:off x="2080995" y="3397004"/>
              <a:ext cx="318426" cy="344024"/>
            </a:xfrm>
            <a:custGeom>
              <a:avLst/>
              <a:gdLst/>
              <a:ahLst/>
              <a:cxnLst/>
              <a:rect l="l" t="t" r="r" b="b"/>
              <a:pathLst>
                <a:path w="4217" h="4556" extrusionOk="0">
                  <a:moveTo>
                    <a:pt x="3318" y="1"/>
                  </a:moveTo>
                  <a:lnTo>
                    <a:pt x="0" y="3318"/>
                  </a:lnTo>
                  <a:cubicBezTo>
                    <a:pt x="179" y="3560"/>
                    <a:pt x="354" y="3809"/>
                    <a:pt x="539" y="4051"/>
                  </a:cubicBezTo>
                  <a:cubicBezTo>
                    <a:pt x="553" y="4071"/>
                    <a:pt x="574" y="4093"/>
                    <a:pt x="594" y="4119"/>
                  </a:cubicBezTo>
                  <a:cubicBezTo>
                    <a:pt x="692" y="4244"/>
                    <a:pt x="795" y="4376"/>
                    <a:pt x="893" y="4507"/>
                  </a:cubicBezTo>
                  <a:cubicBezTo>
                    <a:pt x="906" y="4521"/>
                    <a:pt x="919" y="4534"/>
                    <a:pt x="934" y="4555"/>
                  </a:cubicBezTo>
                  <a:lnTo>
                    <a:pt x="4217" y="1273"/>
                  </a:lnTo>
                  <a:cubicBezTo>
                    <a:pt x="3898" y="858"/>
                    <a:pt x="3601" y="437"/>
                    <a:pt x="3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5" name="Google Shape;16205;p40"/>
            <p:cNvSpPr/>
            <p:nvPr/>
          </p:nvSpPr>
          <p:spPr>
            <a:xfrm>
              <a:off x="4443659" y="4530575"/>
              <a:ext cx="352783" cy="331489"/>
            </a:xfrm>
            <a:custGeom>
              <a:avLst/>
              <a:gdLst/>
              <a:ahLst/>
              <a:cxnLst/>
              <a:rect l="l" t="t" r="r" b="b"/>
              <a:pathLst>
                <a:path w="4672" h="4390" extrusionOk="0">
                  <a:moveTo>
                    <a:pt x="4222" y="0"/>
                  </a:moveTo>
                  <a:lnTo>
                    <a:pt x="0" y="4230"/>
                  </a:lnTo>
                  <a:lnTo>
                    <a:pt x="110" y="4389"/>
                  </a:lnTo>
                  <a:lnTo>
                    <a:pt x="3545" y="2848"/>
                  </a:lnTo>
                  <a:lnTo>
                    <a:pt x="4671" y="1722"/>
                  </a:lnTo>
                  <a:lnTo>
                    <a:pt x="42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6" name="Google Shape;16206;p40"/>
            <p:cNvSpPr/>
            <p:nvPr/>
          </p:nvSpPr>
          <p:spPr>
            <a:xfrm>
              <a:off x="1311688" y="688347"/>
              <a:ext cx="2015588" cy="1888279"/>
            </a:xfrm>
            <a:custGeom>
              <a:avLst/>
              <a:gdLst/>
              <a:ahLst/>
              <a:cxnLst/>
              <a:rect l="l" t="t" r="r" b="b"/>
              <a:pathLst>
                <a:path w="26693" h="25007" extrusionOk="0">
                  <a:moveTo>
                    <a:pt x="26693" y="1"/>
                  </a:moveTo>
                  <a:lnTo>
                    <a:pt x="26687" y="7"/>
                  </a:lnTo>
                  <a:lnTo>
                    <a:pt x="26687" y="7"/>
                  </a:lnTo>
                  <a:cubicBezTo>
                    <a:pt x="26690" y="6"/>
                    <a:pt x="26693" y="5"/>
                    <a:pt x="26693" y="1"/>
                  </a:cubicBezTo>
                  <a:close/>
                  <a:moveTo>
                    <a:pt x="26687" y="7"/>
                  </a:moveTo>
                  <a:cubicBezTo>
                    <a:pt x="26684" y="7"/>
                    <a:pt x="26682" y="7"/>
                    <a:pt x="26680" y="7"/>
                  </a:cubicBezTo>
                  <a:cubicBezTo>
                    <a:pt x="26582" y="22"/>
                    <a:pt x="26492" y="36"/>
                    <a:pt x="26396" y="55"/>
                  </a:cubicBezTo>
                  <a:cubicBezTo>
                    <a:pt x="26230" y="84"/>
                    <a:pt x="26071" y="112"/>
                    <a:pt x="25912" y="147"/>
                  </a:cubicBezTo>
                  <a:cubicBezTo>
                    <a:pt x="25885" y="147"/>
                    <a:pt x="25863" y="153"/>
                    <a:pt x="25844" y="160"/>
                  </a:cubicBezTo>
                  <a:lnTo>
                    <a:pt x="25822" y="160"/>
                  </a:lnTo>
                  <a:cubicBezTo>
                    <a:pt x="25228" y="278"/>
                    <a:pt x="24641" y="415"/>
                    <a:pt x="24060" y="575"/>
                  </a:cubicBezTo>
                  <a:lnTo>
                    <a:pt x="24019" y="512"/>
                  </a:lnTo>
                  <a:lnTo>
                    <a:pt x="6552" y="17978"/>
                  </a:lnTo>
                  <a:cubicBezTo>
                    <a:pt x="6511" y="18123"/>
                    <a:pt x="6478" y="18269"/>
                    <a:pt x="6436" y="18406"/>
                  </a:cubicBezTo>
                  <a:lnTo>
                    <a:pt x="6104" y="18435"/>
                  </a:lnTo>
                  <a:lnTo>
                    <a:pt x="0" y="24537"/>
                  </a:lnTo>
                  <a:lnTo>
                    <a:pt x="1694" y="25007"/>
                  </a:lnTo>
                  <a:lnTo>
                    <a:pt x="14619" y="12082"/>
                  </a:lnTo>
                  <a:cubicBezTo>
                    <a:pt x="15607" y="10824"/>
                    <a:pt x="16747" y="9691"/>
                    <a:pt x="17998" y="8703"/>
                  </a:cubicBezTo>
                  <a:lnTo>
                    <a:pt x="26687" y="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7" name="Google Shape;16207;p40"/>
            <p:cNvSpPr/>
            <p:nvPr/>
          </p:nvSpPr>
          <p:spPr>
            <a:xfrm>
              <a:off x="5263406" y="3697613"/>
              <a:ext cx="413417" cy="385705"/>
            </a:xfrm>
            <a:custGeom>
              <a:avLst/>
              <a:gdLst/>
              <a:ahLst/>
              <a:cxnLst/>
              <a:rect l="l" t="t" r="r" b="b"/>
              <a:pathLst>
                <a:path w="5475" h="5108" extrusionOk="0">
                  <a:moveTo>
                    <a:pt x="4397" y="1"/>
                  </a:moveTo>
                  <a:lnTo>
                    <a:pt x="1" y="4396"/>
                  </a:lnTo>
                  <a:lnTo>
                    <a:pt x="1461" y="5108"/>
                  </a:lnTo>
                  <a:lnTo>
                    <a:pt x="5475" y="1092"/>
                  </a:lnTo>
                  <a:lnTo>
                    <a:pt x="43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8" name="Google Shape;16208;p40"/>
            <p:cNvSpPr/>
            <p:nvPr/>
          </p:nvSpPr>
          <p:spPr>
            <a:xfrm>
              <a:off x="1182791" y="2081828"/>
              <a:ext cx="563682" cy="454117"/>
            </a:xfrm>
            <a:custGeom>
              <a:avLst/>
              <a:gdLst/>
              <a:ahLst/>
              <a:cxnLst/>
              <a:rect l="l" t="t" r="r" b="b"/>
              <a:pathLst>
                <a:path w="7465" h="6014" extrusionOk="0">
                  <a:moveTo>
                    <a:pt x="7465" y="0"/>
                  </a:moveTo>
                  <a:lnTo>
                    <a:pt x="5142" y="160"/>
                  </a:lnTo>
                  <a:lnTo>
                    <a:pt x="35" y="5267"/>
                  </a:lnTo>
                  <a:lnTo>
                    <a:pt x="0" y="5605"/>
                  </a:lnTo>
                  <a:lnTo>
                    <a:pt x="1458" y="6013"/>
                  </a:lnTo>
                  <a:lnTo>
                    <a:pt x="7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9" name="Google Shape;16209;p40"/>
            <p:cNvSpPr/>
            <p:nvPr/>
          </p:nvSpPr>
          <p:spPr>
            <a:xfrm>
              <a:off x="4367846" y="4381290"/>
              <a:ext cx="390009" cy="454117"/>
            </a:xfrm>
            <a:custGeom>
              <a:avLst/>
              <a:gdLst/>
              <a:ahLst/>
              <a:cxnLst/>
              <a:rect l="l" t="t" r="r" b="b"/>
              <a:pathLst>
                <a:path w="5165" h="6014" extrusionOk="0">
                  <a:moveTo>
                    <a:pt x="4715" y="0"/>
                  </a:moveTo>
                  <a:lnTo>
                    <a:pt x="1" y="4714"/>
                  </a:lnTo>
                  <a:lnTo>
                    <a:pt x="872" y="6013"/>
                  </a:lnTo>
                  <a:lnTo>
                    <a:pt x="5165" y="172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0" name="Google Shape;16210;p40"/>
            <p:cNvSpPr/>
            <p:nvPr/>
          </p:nvSpPr>
          <p:spPr>
            <a:xfrm>
              <a:off x="4292712" y="4232609"/>
              <a:ext cx="426556" cy="490664"/>
            </a:xfrm>
            <a:custGeom>
              <a:avLst/>
              <a:gdLst/>
              <a:ahLst/>
              <a:cxnLst/>
              <a:rect l="l" t="t" r="r" b="b"/>
              <a:pathLst>
                <a:path w="5649" h="6498" extrusionOk="0">
                  <a:moveTo>
                    <a:pt x="5199" y="0"/>
                  </a:moveTo>
                  <a:lnTo>
                    <a:pt x="1" y="5197"/>
                  </a:lnTo>
                  <a:lnTo>
                    <a:pt x="871" y="6497"/>
                  </a:lnTo>
                  <a:lnTo>
                    <a:pt x="5649" y="1720"/>
                  </a:lnTo>
                  <a:lnTo>
                    <a:pt x="51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1" name="Google Shape;16211;p40"/>
            <p:cNvSpPr/>
            <p:nvPr/>
          </p:nvSpPr>
          <p:spPr>
            <a:xfrm>
              <a:off x="3667557" y="111216"/>
              <a:ext cx="46590" cy="49686"/>
            </a:xfrm>
            <a:custGeom>
              <a:avLst/>
              <a:gdLst/>
              <a:ahLst/>
              <a:cxnLst/>
              <a:rect l="l" t="t" r="r" b="b"/>
              <a:pathLst>
                <a:path w="617" h="658" extrusionOk="0">
                  <a:moveTo>
                    <a:pt x="186" y="0"/>
                  </a:moveTo>
                  <a:lnTo>
                    <a:pt x="1" y="657"/>
                  </a:lnTo>
                  <a:lnTo>
                    <a:pt x="1" y="657"/>
                  </a:lnTo>
                  <a:lnTo>
                    <a:pt x="616" y="42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2" name="Google Shape;16212;p40"/>
            <p:cNvSpPr/>
            <p:nvPr/>
          </p:nvSpPr>
          <p:spPr>
            <a:xfrm>
              <a:off x="1664476" y="3151291"/>
              <a:ext cx="589809" cy="537480"/>
            </a:xfrm>
            <a:custGeom>
              <a:avLst/>
              <a:gdLst/>
              <a:ahLst/>
              <a:cxnLst/>
              <a:rect l="l" t="t" r="r" b="b"/>
              <a:pathLst>
                <a:path w="7811" h="7118" extrusionOk="0">
                  <a:moveTo>
                    <a:pt x="7120" y="0"/>
                  </a:moveTo>
                  <a:lnTo>
                    <a:pt x="1" y="7118"/>
                  </a:lnTo>
                  <a:lnTo>
                    <a:pt x="2925" y="6358"/>
                  </a:lnTo>
                  <a:lnTo>
                    <a:pt x="7810" y="1478"/>
                  </a:lnTo>
                  <a:cubicBezTo>
                    <a:pt x="7727" y="1319"/>
                    <a:pt x="7644" y="1161"/>
                    <a:pt x="7570" y="995"/>
                  </a:cubicBezTo>
                  <a:cubicBezTo>
                    <a:pt x="7555" y="967"/>
                    <a:pt x="7535" y="932"/>
                    <a:pt x="7520" y="904"/>
                  </a:cubicBezTo>
                  <a:cubicBezTo>
                    <a:pt x="7459" y="773"/>
                    <a:pt x="7404" y="642"/>
                    <a:pt x="7341" y="511"/>
                  </a:cubicBezTo>
                  <a:cubicBezTo>
                    <a:pt x="7293" y="393"/>
                    <a:pt x="7238" y="275"/>
                    <a:pt x="7188" y="158"/>
                  </a:cubicBezTo>
                  <a:cubicBezTo>
                    <a:pt x="7175" y="124"/>
                    <a:pt x="7162" y="96"/>
                    <a:pt x="7147" y="61"/>
                  </a:cubicBezTo>
                  <a:cubicBezTo>
                    <a:pt x="7140" y="41"/>
                    <a:pt x="7127" y="20"/>
                    <a:pt x="7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3" name="Google Shape;16213;p40"/>
            <p:cNvSpPr/>
            <p:nvPr/>
          </p:nvSpPr>
          <p:spPr>
            <a:xfrm>
              <a:off x="1917664" y="3278527"/>
              <a:ext cx="404507" cy="355048"/>
            </a:xfrm>
            <a:custGeom>
              <a:avLst/>
              <a:gdLst/>
              <a:ahLst/>
              <a:cxnLst/>
              <a:rect l="l" t="t" r="r" b="b"/>
              <a:pathLst>
                <a:path w="5357" h="4702" extrusionOk="0">
                  <a:moveTo>
                    <a:pt x="4562" y="0"/>
                  </a:moveTo>
                  <a:lnTo>
                    <a:pt x="0" y="4562"/>
                  </a:lnTo>
                  <a:lnTo>
                    <a:pt x="1659" y="4134"/>
                  </a:lnTo>
                  <a:cubicBezTo>
                    <a:pt x="1783" y="4328"/>
                    <a:pt x="1908" y="4514"/>
                    <a:pt x="2039" y="4701"/>
                  </a:cubicBezTo>
                  <a:lnTo>
                    <a:pt x="5356" y="1375"/>
                  </a:lnTo>
                  <a:cubicBezTo>
                    <a:pt x="5079" y="928"/>
                    <a:pt x="4811" y="471"/>
                    <a:pt x="45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4" name="Google Shape;16214;p40"/>
            <p:cNvSpPr/>
            <p:nvPr/>
          </p:nvSpPr>
          <p:spPr>
            <a:xfrm>
              <a:off x="5137681" y="3603149"/>
              <a:ext cx="445887" cy="418703"/>
            </a:xfrm>
            <a:custGeom>
              <a:avLst/>
              <a:gdLst/>
              <a:ahLst/>
              <a:cxnLst/>
              <a:rect l="l" t="t" r="r" b="b"/>
              <a:pathLst>
                <a:path w="5905" h="5545" extrusionOk="0">
                  <a:moveTo>
                    <a:pt x="4833" y="1"/>
                  </a:moveTo>
                  <a:lnTo>
                    <a:pt x="1" y="4825"/>
                  </a:lnTo>
                  <a:lnTo>
                    <a:pt x="1459" y="5544"/>
                  </a:lnTo>
                  <a:lnTo>
                    <a:pt x="5904" y="1092"/>
                  </a:lnTo>
                  <a:lnTo>
                    <a:pt x="48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5" name="Google Shape;16215;p40"/>
            <p:cNvSpPr/>
            <p:nvPr/>
          </p:nvSpPr>
          <p:spPr>
            <a:xfrm>
              <a:off x="5011955" y="3508760"/>
              <a:ext cx="478658" cy="450946"/>
            </a:xfrm>
            <a:custGeom>
              <a:avLst/>
              <a:gdLst/>
              <a:ahLst/>
              <a:cxnLst/>
              <a:rect l="l" t="t" r="r" b="b"/>
              <a:pathLst>
                <a:path w="6339" h="5972" extrusionOk="0">
                  <a:moveTo>
                    <a:pt x="5267" y="0"/>
                  </a:moveTo>
                  <a:lnTo>
                    <a:pt x="0" y="5260"/>
                  </a:lnTo>
                  <a:lnTo>
                    <a:pt x="1452" y="5972"/>
                  </a:lnTo>
                  <a:lnTo>
                    <a:pt x="6338" y="1092"/>
                  </a:lnTo>
                  <a:lnTo>
                    <a:pt x="5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6" name="Google Shape;16216;p40"/>
            <p:cNvSpPr/>
            <p:nvPr/>
          </p:nvSpPr>
          <p:spPr>
            <a:xfrm>
              <a:off x="1605502" y="2062044"/>
              <a:ext cx="560058" cy="595547"/>
            </a:xfrm>
            <a:custGeom>
              <a:avLst/>
              <a:gdLst/>
              <a:ahLst/>
              <a:cxnLst/>
              <a:rect l="l" t="t" r="r" b="b"/>
              <a:pathLst>
                <a:path w="7417" h="7887" extrusionOk="0">
                  <a:moveTo>
                    <a:pt x="7417" y="0"/>
                  </a:moveTo>
                  <a:lnTo>
                    <a:pt x="1" y="7417"/>
                  </a:lnTo>
                  <a:lnTo>
                    <a:pt x="1694" y="7886"/>
                  </a:lnTo>
                  <a:lnTo>
                    <a:pt x="6657" y="2930"/>
                  </a:lnTo>
                  <a:cubicBezTo>
                    <a:pt x="6836" y="1935"/>
                    <a:pt x="7092" y="954"/>
                    <a:pt x="7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7" name="Google Shape;16217;p40"/>
            <p:cNvSpPr/>
            <p:nvPr/>
          </p:nvSpPr>
          <p:spPr>
            <a:xfrm>
              <a:off x="4754689" y="4679332"/>
              <a:ext cx="52781" cy="47043"/>
            </a:xfrm>
            <a:custGeom>
              <a:avLst/>
              <a:gdLst/>
              <a:ahLst/>
              <a:cxnLst/>
              <a:rect l="l" t="t" r="r" b="b"/>
              <a:pathLst>
                <a:path w="699" h="623" extrusionOk="0">
                  <a:moveTo>
                    <a:pt x="615" y="1"/>
                  </a:moveTo>
                  <a:lnTo>
                    <a:pt x="0" y="623"/>
                  </a:lnTo>
                  <a:lnTo>
                    <a:pt x="698" y="304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8" name="Google Shape;16218;p40"/>
            <p:cNvSpPr/>
            <p:nvPr/>
          </p:nvSpPr>
          <p:spPr>
            <a:xfrm>
              <a:off x="5111101" y="1431527"/>
              <a:ext cx="737506" cy="817924"/>
            </a:xfrm>
            <a:custGeom>
              <a:avLst/>
              <a:gdLst/>
              <a:ahLst/>
              <a:cxnLst/>
              <a:rect l="l" t="t" r="r" b="b"/>
              <a:pathLst>
                <a:path w="9767" h="10832" extrusionOk="0">
                  <a:moveTo>
                    <a:pt x="9089" y="0"/>
                  </a:moveTo>
                  <a:lnTo>
                    <a:pt x="1" y="9097"/>
                  </a:lnTo>
                  <a:cubicBezTo>
                    <a:pt x="167" y="9671"/>
                    <a:pt x="311" y="10251"/>
                    <a:pt x="429" y="10832"/>
                  </a:cubicBezTo>
                  <a:lnTo>
                    <a:pt x="9766" y="1501"/>
                  </a:lnTo>
                  <a:lnTo>
                    <a:pt x="9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9" name="Google Shape;16219;p40"/>
            <p:cNvSpPr/>
            <p:nvPr/>
          </p:nvSpPr>
          <p:spPr>
            <a:xfrm>
              <a:off x="4935311" y="1480609"/>
              <a:ext cx="402317" cy="354444"/>
            </a:xfrm>
            <a:custGeom>
              <a:avLst/>
              <a:gdLst/>
              <a:ahLst/>
              <a:cxnLst/>
              <a:rect l="l" t="t" r="r" b="b"/>
              <a:pathLst>
                <a:path w="5328" h="4694" extrusionOk="0">
                  <a:moveTo>
                    <a:pt x="3324" y="0"/>
                  </a:moveTo>
                  <a:lnTo>
                    <a:pt x="0" y="3318"/>
                  </a:lnTo>
                  <a:cubicBezTo>
                    <a:pt x="282" y="3767"/>
                    <a:pt x="546" y="4224"/>
                    <a:pt x="795" y="4693"/>
                  </a:cubicBezTo>
                  <a:lnTo>
                    <a:pt x="5328" y="160"/>
                  </a:lnTo>
                  <a:lnTo>
                    <a:pt x="3711" y="581"/>
                  </a:lnTo>
                  <a:cubicBezTo>
                    <a:pt x="3586" y="387"/>
                    <a:pt x="3455" y="194"/>
                    <a:pt x="3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0" name="Google Shape;16220;p40"/>
            <p:cNvSpPr/>
            <p:nvPr/>
          </p:nvSpPr>
          <p:spPr>
            <a:xfrm>
              <a:off x="5062547" y="1379424"/>
              <a:ext cx="727690" cy="720743"/>
            </a:xfrm>
            <a:custGeom>
              <a:avLst/>
              <a:gdLst/>
              <a:ahLst/>
              <a:cxnLst/>
              <a:rect l="l" t="t" r="r" b="b"/>
              <a:pathLst>
                <a:path w="9637" h="9545" extrusionOk="0">
                  <a:moveTo>
                    <a:pt x="9420" y="0"/>
                  </a:moveTo>
                  <a:lnTo>
                    <a:pt x="7423" y="518"/>
                  </a:lnTo>
                  <a:lnTo>
                    <a:pt x="0" y="7941"/>
                  </a:lnTo>
                  <a:cubicBezTo>
                    <a:pt x="214" y="8466"/>
                    <a:pt x="402" y="9006"/>
                    <a:pt x="568" y="9545"/>
                  </a:cubicBezTo>
                  <a:lnTo>
                    <a:pt x="9636" y="476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1" name="Google Shape;16221;p40"/>
            <p:cNvSpPr/>
            <p:nvPr/>
          </p:nvSpPr>
          <p:spPr>
            <a:xfrm>
              <a:off x="5003573" y="1426845"/>
              <a:ext cx="587241" cy="535592"/>
            </a:xfrm>
            <a:custGeom>
              <a:avLst/>
              <a:gdLst/>
              <a:ahLst/>
              <a:cxnLst/>
              <a:rect l="l" t="t" r="r" b="b"/>
              <a:pathLst>
                <a:path w="7777" h="7093" extrusionOk="0">
                  <a:moveTo>
                    <a:pt x="7776" y="1"/>
                  </a:moveTo>
                  <a:lnTo>
                    <a:pt x="4852" y="761"/>
                  </a:lnTo>
                  <a:lnTo>
                    <a:pt x="0" y="5612"/>
                  </a:lnTo>
                  <a:cubicBezTo>
                    <a:pt x="91" y="5778"/>
                    <a:pt x="174" y="5951"/>
                    <a:pt x="257" y="6117"/>
                  </a:cubicBezTo>
                  <a:cubicBezTo>
                    <a:pt x="270" y="6145"/>
                    <a:pt x="284" y="6180"/>
                    <a:pt x="299" y="6208"/>
                  </a:cubicBezTo>
                  <a:cubicBezTo>
                    <a:pt x="353" y="6324"/>
                    <a:pt x="401" y="6442"/>
                    <a:pt x="456" y="6566"/>
                  </a:cubicBezTo>
                  <a:cubicBezTo>
                    <a:pt x="519" y="6697"/>
                    <a:pt x="581" y="6830"/>
                    <a:pt x="637" y="6961"/>
                  </a:cubicBezTo>
                  <a:cubicBezTo>
                    <a:pt x="650" y="6988"/>
                    <a:pt x="664" y="7022"/>
                    <a:pt x="672" y="7051"/>
                  </a:cubicBezTo>
                  <a:cubicBezTo>
                    <a:pt x="678" y="7064"/>
                    <a:pt x="685" y="7079"/>
                    <a:pt x="692" y="7092"/>
                  </a:cubicBezTo>
                  <a:lnTo>
                    <a:pt x="77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2" name="Google Shape;16222;p40"/>
            <p:cNvSpPr/>
            <p:nvPr/>
          </p:nvSpPr>
          <p:spPr>
            <a:xfrm>
              <a:off x="4679480" y="1079268"/>
              <a:ext cx="345081" cy="426480"/>
            </a:xfrm>
            <a:custGeom>
              <a:avLst/>
              <a:gdLst/>
              <a:ahLst/>
              <a:cxnLst/>
              <a:rect l="l" t="t" r="r" b="b"/>
              <a:pathLst>
                <a:path w="4570" h="5648" extrusionOk="0">
                  <a:moveTo>
                    <a:pt x="4569" y="1"/>
                  </a:moveTo>
                  <a:lnTo>
                    <a:pt x="1" y="4569"/>
                  </a:lnTo>
                  <a:cubicBezTo>
                    <a:pt x="381" y="4914"/>
                    <a:pt x="741" y="5274"/>
                    <a:pt x="1086" y="5647"/>
                  </a:cubicBezTo>
                  <a:lnTo>
                    <a:pt x="4348" y="2393"/>
                  </a:lnTo>
                  <a:cubicBezTo>
                    <a:pt x="4141" y="2170"/>
                    <a:pt x="3927" y="1956"/>
                    <a:pt x="3711" y="1742"/>
                  </a:cubicBezTo>
                  <a:lnTo>
                    <a:pt x="45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3" name="Google Shape;16223;p40"/>
            <p:cNvSpPr/>
            <p:nvPr/>
          </p:nvSpPr>
          <p:spPr>
            <a:xfrm>
              <a:off x="4857988" y="1373157"/>
              <a:ext cx="318501" cy="343344"/>
            </a:xfrm>
            <a:custGeom>
              <a:avLst/>
              <a:gdLst/>
              <a:ahLst/>
              <a:cxnLst/>
              <a:rect l="l" t="t" r="r" b="b"/>
              <a:pathLst>
                <a:path w="4218" h="4547" extrusionOk="0">
                  <a:moveTo>
                    <a:pt x="3283" y="0"/>
                  </a:moveTo>
                  <a:lnTo>
                    <a:pt x="1" y="3276"/>
                  </a:lnTo>
                  <a:cubicBezTo>
                    <a:pt x="319" y="3691"/>
                    <a:pt x="616" y="4119"/>
                    <a:pt x="900" y="4547"/>
                  </a:cubicBezTo>
                  <a:lnTo>
                    <a:pt x="4217" y="1238"/>
                  </a:lnTo>
                  <a:cubicBezTo>
                    <a:pt x="4043" y="995"/>
                    <a:pt x="3870" y="753"/>
                    <a:pt x="3691" y="518"/>
                  </a:cubicBezTo>
                  <a:cubicBezTo>
                    <a:pt x="3678" y="498"/>
                    <a:pt x="3656" y="476"/>
                    <a:pt x="3643" y="450"/>
                  </a:cubicBezTo>
                  <a:cubicBezTo>
                    <a:pt x="3539" y="317"/>
                    <a:pt x="3443" y="193"/>
                    <a:pt x="3338" y="62"/>
                  </a:cubicBezTo>
                  <a:cubicBezTo>
                    <a:pt x="3318" y="42"/>
                    <a:pt x="3305" y="20"/>
                    <a:pt x="3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4" name="Google Shape;16224;p40"/>
            <p:cNvSpPr/>
            <p:nvPr/>
          </p:nvSpPr>
          <p:spPr>
            <a:xfrm>
              <a:off x="1324827" y="3253457"/>
              <a:ext cx="188473" cy="169142"/>
            </a:xfrm>
            <a:custGeom>
              <a:avLst/>
              <a:gdLst/>
              <a:ahLst/>
              <a:cxnLst/>
              <a:rect l="l" t="t" r="r" b="b"/>
              <a:pathLst>
                <a:path w="2496" h="2240" extrusionOk="0">
                  <a:moveTo>
                    <a:pt x="2495" y="1"/>
                  </a:moveTo>
                  <a:lnTo>
                    <a:pt x="0" y="1681"/>
                  </a:lnTo>
                  <a:lnTo>
                    <a:pt x="249" y="2240"/>
                  </a:lnTo>
                  <a:lnTo>
                    <a:pt x="24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5" name="Google Shape;16225;p40"/>
            <p:cNvSpPr/>
            <p:nvPr/>
          </p:nvSpPr>
          <p:spPr>
            <a:xfrm>
              <a:off x="4772962" y="1272425"/>
              <a:ext cx="322579" cy="335113"/>
            </a:xfrm>
            <a:custGeom>
              <a:avLst/>
              <a:gdLst/>
              <a:ahLst/>
              <a:cxnLst/>
              <a:rect l="l" t="t" r="r" b="b"/>
              <a:pathLst>
                <a:path w="4272" h="4438" extrusionOk="0">
                  <a:moveTo>
                    <a:pt x="3261" y="1"/>
                  </a:moveTo>
                  <a:lnTo>
                    <a:pt x="0" y="3255"/>
                  </a:lnTo>
                  <a:cubicBezTo>
                    <a:pt x="345" y="3635"/>
                    <a:pt x="677" y="4030"/>
                    <a:pt x="989" y="4438"/>
                  </a:cubicBezTo>
                  <a:lnTo>
                    <a:pt x="4272" y="1153"/>
                  </a:lnTo>
                  <a:cubicBezTo>
                    <a:pt x="4209" y="1085"/>
                    <a:pt x="4154" y="1016"/>
                    <a:pt x="4099" y="946"/>
                  </a:cubicBezTo>
                  <a:cubicBezTo>
                    <a:pt x="3988" y="822"/>
                    <a:pt x="3883" y="697"/>
                    <a:pt x="3774" y="573"/>
                  </a:cubicBezTo>
                  <a:cubicBezTo>
                    <a:pt x="3752" y="546"/>
                    <a:pt x="3739" y="525"/>
                    <a:pt x="3718" y="505"/>
                  </a:cubicBezTo>
                  <a:cubicBezTo>
                    <a:pt x="3567" y="332"/>
                    <a:pt x="3414" y="166"/>
                    <a:pt x="3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6" name="Google Shape;16226;p40"/>
            <p:cNvSpPr/>
            <p:nvPr/>
          </p:nvSpPr>
          <p:spPr>
            <a:xfrm>
              <a:off x="5155501" y="2289030"/>
              <a:ext cx="363279" cy="511580"/>
            </a:xfrm>
            <a:custGeom>
              <a:avLst/>
              <a:gdLst/>
              <a:ahLst/>
              <a:cxnLst/>
              <a:rect l="l" t="t" r="r" b="b"/>
              <a:pathLst>
                <a:path w="4811" h="6775" extrusionOk="0">
                  <a:moveTo>
                    <a:pt x="4603" y="0"/>
                  </a:moveTo>
                  <a:lnTo>
                    <a:pt x="242" y="4369"/>
                  </a:lnTo>
                  <a:cubicBezTo>
                    <a:pt x="227" y="4618"/>
                    <a:pt x="214" y="4859"/>
                    <a:pt x="201" y="5107"/>
                  </a:cubicBezTo>
                  <a:cubicBezTo>
                    <a:pt x="194" y="5142"/>
                    <a:pt x="194" y="5177"/>
                    <a:pt x="194" y="5219"/>
                  </a:cubicBezTo>
                  <a:cubicBezTo>
                    <a:pt x="179" y="5343"/>
                    <a:pt x="166" y="5474"/>
                    <a:pt x="153" y="5605"/>
                  </a:cubicBezTo>
                  <a:cubicBezTo>
                    <a:pt x="138" y="5751"/>
                    <a:pt x="125" y="5889"/>
                    <a:pt x="111" y="6028"/>
                  </a:cubicBezTo>
                  <a:cubicBezTo>
                    <a:pt x="103" y="6061"/>
                    <a:pt x="96" y="6096"/>
                    <a:pt x="96" y="6131"/>
                  </a:cubicBezTo>
                  <a:cubicBezTo>
                    <a:pt x="70" y="6345"/>
                    <a:pt x="35" y="6559"/>
                    <a:pt x="0" y="6774"/>
                  </a:cubicBezTo>
                  <a:lnTo>
                    <a:pt x="4811" y="1964"/>
                  </a:lnTo>
                  <a:cubicBezTo>
                    <a:pt x="4776" y="1445"/>
                    <a:pt x="4728" y="927"/>
                    <a:pt x="4658" y="408"/>
                  </a:cubicBezTo>
                  <a:cubicBezTo>
                    <a:pt x="4658" y="373"/>
                    <a:pt x="4651" y="347"/>
                    <a:pt x="4651" y="319"/>
                  </a:cubicBezTo>
                  <a:cubicBezTo>
                    <a:pt x="4638" y="214"/>
                    <a:pt x="4623" y="105"/>
                    <a:pt x="4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7" name="Google Shape;16227;p40"/>
            <p:cNvSpPr/>
            <p:nvPr/>
          </p:nvSpPr>
          <p:spPr>
            <a:xfrm>
              <a:off x="1209446" y="2109012"/>
              <a:ext cx="134710" cy="135238"/>
            </a:xfrm>
            <a:custGeom>
              <a:avLst/>
              <a:gdLst/>
              <a:ahLst/>
              <a:cxnLst/>
              <a:rect l="l" t="t" r="r" b="b"/>
              <a:pathLst>
                <a:path w="1784" h="1791" extrusionOk="0">
                  <a:moveTo>
                    <a:pt x="1784" y="0"/>
                  </a:moveTo>
                  <a:lnTo>
                    <a:pt x="166" y="110"/>
                  </a:lnTo>
                  <a:lnTo>
                    <a:pt x="1" y="1790"/>
                  </a:lnTo>
                  <a:lnTo>
                    <a:pt x="1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8" name="Google Shape;16228;p40"/>
            <p:cNvSpPr/>
            <p:nvPr/>
          </p:nvSpPr>
          <p:spPr>
            <a:xfrm>
              <a:off x="5094337" y="2457118"/>
              <a:ext cx="556962" cy="592376"/>
            </a:xfrm>
            <a:custGeom>
              <a:avLst/>
              <a:gdLst/>
              <a:ahLst/>
              <a:cxnLst/>
              <a:rect l="l" t="t" r="r" b="b"/>
              <a:pathLst>
                <a:path w="7376" h="7845" extrusionOk="0">
                  <a:moveTo>
                    <a:pt x="5675" y="0"/>
                  </a:moveTo>
                  <a:lnTo>
                    <a:pt x="747" y="4928"/>
                  </a:lnTo>
                  <a:cubicBezTo>
                    <a:pt x="568" y="5917"/>
                    <a:pt x="319" y="6891"/>
                    <a:pt x="1" y="7844"/>
                  </a:cubicBezTo>
                  <a:lnTo>
                    <a:pt x="7376" y="470"/>
                  </a:lnTo>
                  <a:lnTo>
                    <a:pt x="56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9" name="Google Shape;16229;p40"/>
            <p:cNvSpPr/>
            <p:nvPr/>
          </p:nvSpPr>
          <p:spPr>
            <a:xfrm>
              <a:off x="4913337" y="2497290"/>
              <a:ext cx="884600" cy="920693"/>
            </a:xfrm>
            <a:custGeom>
              <a:avLst/>
              <a:gdLst/>
              <a:ahLst/>
              <a:cxnLst/>
              <a:rect l="l" t="t" r="r" b="b"/>
              <a:pathLst>
                <a:path w="11715" h="12193" extrusionOk="0">
                  <a:moveTo>
                    <a:pt x="10021" y="1"/>
                  </a:moveTo>
                  <a:lnTo>
                    <a:pt x="2225" y="7797"/>
                  </a:lnTo>
                  <a:cubicBezTo>
                    <a:pt x="1666" y="9344"/>
                    <a:pt x="920" y="10817"/>
                    <a:pt x="1" y="12193"/>
                  </a:cubicBezTo>
                  <a:lnTo>
                    <a:pt x="11715" y="470"/>
                  </a:lnTo>
                  <a:lnTo>
                    <a:pt x="10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0" name="Google Shape;16230;p40"/>
            <p:cNvSpPr/>
            <p:nvPr/>
          </p:nvSpPr>
          <p:spPr>
            <a:xfrm>
              <a:off x="1816404" y="614875"/>
              <a:ext cx="1299603" cy="1397615"/>
            </a:xfrm>
            <a:custGeom>
              <a:avLst/>
              <a:gdLst/>
              <a:ahLst/>
              <a:cxnLst/>
              <a:rect l="l" t="t" r="r" b="b"/>
              <a:pathLst>
                <a:path w="17211" h="18509" extrusionOk="0">
                  <a:moveTo>
                    <a:pt x="16340" y="0"/>
                  </a:moveTo>
                  <a:lnTo>
                    <a:pt x="1361" y="14977"/>
                  </a:lnTo>
                  <a:cubicBezTo>
                    <a:pt x="1195" y="15322"/>
                    <a:pt x="1038" y="15667"/>
                    <a:pt x="892" y="16020"/>
                  </a:cubicBezTo>
                  <a:cubicBezTo>
                    <a:pt x="878" y="16049"/>
                    <a:pt x="872" y="16075"/>
                    <a:pt x="857" y="16103"/>
                  </a:cubicBezTo>
                  <a:cubicBezTo>
                    <a:pt x="795" y="16256"/>
                    <a:pt x="732" y="16407"/>
                    <a:pt x="671" y="16559"/>
                  </a:cubicBezTo>
                  <a:cubicBezTo>
                    <a:pt x="636" y="16649"/>
                    <a:pt x="601" y="16739"/>
                    <a:pt x="567" y="16828"/>
                  </a:cubicBezTo>
                  <a:cubicBezTo>
                    <a:pt x="532" y="16919"/>
                    <a:pt x="499" y="17009"/>
                    <a:pt x="470" y="17099"/>
                  </a:cubicBezTo>
                  <a:cubicBezTo>
                    <a:pt x="407" y="17258"/>
                    <a:pt x="353" y="17409"/>
                    <a:pt x="304" y="17568"/>
                  </a:cubicBezTo>
                  <a:cubicBezTo>
                    <a:pt x="291" y="17596"/>
                    <a:pt x="283" y="17616"/>
                    <a:pt x="276" y="17644"/>
                  </a:cubicBezTo>
                  <a:cubicBezTo>
                    <a:pt x="180" y="17935"/>
                    <a:pt x="84" y="18218"/>
                    <a:pt x="1" y="18509"/>
                  </a:cubicBezTo>
                  <a:lnTo>
                    <a:pt x="17211" y="1299"/>
                  </a:lnTo>
                  <a:lnTo>
                    <a:pt x="16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1" name="Google Shape;16231;p40"/>
            <p:cNvSpPr/>
            <p:nvPr/>
          </p:nvSpPr>
          <p:spPr>
            <a:xfrm>
              <a:off x="5147573" y="1561028"/>
              <a:ext cx="759027" cy="851753"/>
            </a:xfrm>
            <a:custGeom>
              <a:avLst/>
              <a:gdLst/>
              <a:ahLst/>
              <a:cxnLst/>
              <a:rect l="l" t="t" r="r" b="b"/>
              <a:pathLst>
                <a:path w="10052" h="11280" extrusionOk="0">
                  <a:moveTo>
                    <a:pt x="9381" y="0"/>
                  </a:moveTo>
                  <a:lnTo>
                    <a:pt x="1" y="9386"/>
                  </a:lnTo>
                  <a:cubicBezTo>
                    <a:pt x="118" y="10014"/>
                    <a:pt x="208" y="10643"/>
                    <a:pt x="271" y="11280"/>
                  </a:cubicBezTo>
                  <a:lnTo>
                    <a:pt x="4259" y="7292"/>
                  </a:lnTo>
                  <a:cubicBezTo>
                    <a:pt x="4239" y="7194"/>
                    <a:pt x="4211" y="7098"/>
                    <a:pt x="4189" y="7002"/>
                  </a:cubicBezTo>
                  <a:cubicBezTo>
                    <a:pt x="4148" y="6856"/>
                    <a:pt x="4114" y="6712"/>
                    <a:pt x="4073" y="6566"/>
                  </a:cubicBezTo>
                  <a:lnTo>
                    <a:pt x="6858" y="4693"/>
                  </a:lnTo>
                  <a:lnTo>
                    <a:pt x="10051" y="1500"/>
                  </a:lnTo>
                  <a:lnTo>
                    <a:pt x="9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2" name="Google Shape;16232;p40"/>
            <p:cNvSpPr/>
            <p:nvPr/>
          </p:nvSpPr>
          <p:spPr>
            <a:xfrm>
              <a:off x="5169471" y="2130910"/>
              <a:ext cx="330507" cy="463027"/>
            </a:xfrm>
            <a:custGeom>
              <a:avLst/>
              <a:gdLst/>
              <a:ahLst/>
              <a:cxnLst/>
              <a:rect l="l" t="t" r="r" b="b"/>
              <a:pathLst>
                <a:path w="4377" h="6132" extrusionOk="0">
                  <a:moveTo>
                    <a:pt x="4032" y="1"/>
                  </a:moveTo>
                  <a:lnTo>
                    <a:pt x="1" y="4030"/>
                  </a:lnTo>
                  <a:cubicBezTo>
                    <a:pt x="57" y="4728"/>
                    <a:pt x="77" y="5427"/>
                    <a:pt x="64" y="6132"/>
                  </a:cubicBezTo>
                  <a:lnTo>
                    <a:pt x="4377" y="1819"/>
                  </a:lnTo>
                  <a:cubicBezTo>
                    <a:pt x="4370" y="1756"/>
                    <a:pt x="4363" y="1701"/>
                    <a:pt x="4349" y="1638"/>
                  </a:cubicBezTo>
                  <a:cubicBezTo>
                    <a:pt x="4335" y="1542"/>
                    <a:pt x="4322" y="1445"/>
                    <a:pt x="4300" y="1354"/>
                  </a:cubicBezTo>
                  <a:cubicBezTo>
                    <a:pt x="4272" y="1188"/>
                    <a:pt x="4246" y="1031"/>
                    <a:pt x="4211" y="865"/>
                  </a:cubicBezTo>
                  <a:cubicBezTo>
                    <a:pt x="4211" y="837"/>
                    <a:pt x="4204" y="809"/>
                    <a:pt x="4198" y="782"/>
                  </a:cubicBezTo>
                  <a:cubicBezTo>
                    <a:pt x="4189" y="741"/>
                    <a:pt x="4183" y="691"/>
                    <a:pt x="4169" y="649"/>
                  </a:cubicBezTo>
                  <a:cubicBezTo>
                    <a:pt x="4128" y="435"/>
                    <a:pt x="4080" y="215"/>
                    <a:pt x="4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3" name="Google Shape;16233;p40"/>
            <p:cNvSpPr/>
            <p:nvPr/>
          </p:nvSpPr>
          <p:spPr>
            <a:xfrm>
              <a:off x="1859672" y="502590"/>
              <a:ext cx="1180523" cy="1197287"/>
            </a:xfrm>
            <a:custGeom>
              <a:avLst/>
              <a:gdLst/>
              <a:ahLst/>
              <a:cxnLst/>
              <a:rect l="l" t="t" r="r" b="b"/>
              <a:pathLst>
                <a:path w="15634" h="15856" extrusionOk="0">
                  <a:moveTo>
                    <a:pt x="14763" y="1"/>
                  </a:moveTo>
                  <a:lnTo>
                    <a:pt x="9505" y="5261"/>
                  </a:lnTo>
                  <a:lnTo>
                    <a:pt x="9754" y="6206"/>
                  </a:lnTo>
                  <a:cubicBezTo>
                    <a:pt x="9629" y="6289"/>
                    <a:pt x="9505" y="6365"/>
                    <a:pt x="9380" y="6455"/>
                  </a:cubicBezTo>
                  <a:cubicBezTo>
                    <a:pt x="9040" y="6684"/>
                    <a:pt x="8702" y="6919"/>
                    <a:pt x="8377" y="7168"/>
                  </a:cubicBezTo>
                  <a:cubicBezTo>
                    <a:pt x="8344" y="7195"/>
                    <a:pt x="8309" y="7223"/>
                    <a:pt x="8267" y="7251"/>
                  </a:cubicBezTo>
                  <a:lnTo>
                    <a:pt x="8261" y="7258"/>
                  </a:lnTo>
                  <a:cubicBezTo>
                    <a:pt x="8239" y="7271"/>
                    <a:pt x="8219" y="7284"/>
                    <a:pt x="8204" y="7299"/>
                  </a:cubicBezTo>
                  <a:cubicBezTo>
                    <a:pt x="8073" y="7402"/>
                    <a:pt x="7942" y="7500"/>
                    <a:pt x="7811" y="7603"/>
                  </a:cubicBezTo>
                  <a:cubicBezTo>
                    <a:pt x="7735" y="7666"/>
                    <a:pt x="7665" y="7727"/>
                    <a:pt x="7589" y="7790"/>
                  </a:cubicBezTo>
                  <a:cubicBezTo>
                    <a:pt x="7514" y="7852"/>
                    <a:pt x="7438" y="7906"/>
                    <a:pt x="7362" y="7969"/>
                  </a:cubicBezTo>
                  <a:cubicBezTo>
                    <a:pt x="7340" y="7989"/>
                    <a:pt x="7314" y="8011"/>
                    <a:pt x="7285" y="8031"/>
                  </a:cubicBezTo>
                  <a:cubicBezTo>
                    <a:pt x="7189" y="8122"/>
                    <a:pt x="7085" y="8205"/>
                    <a:pt x="6989" y="8295"/>
                  </a:cubicBezTo>
                  <a:cubicBezTo>
                    <a:pt x="6967" y="8315"/>
                    <a:pt x="6940" y="8329"/>
                    <a:pt x="6919" y="8349"/>
                  </a:cubicBezTo>
                  <a:cubicBezTo>
                    <a:pt x="6463" y="8751"/>
                    <a:pt x="6028" y="9165"/>
                    <a:pt x="5598" y="9593"/>
                  </a:cubicBezTo>
                  <a:lnTo>
                    <a:pt x="5316" y="9449"/>
                  </a:lnTo>
                  <a:lnTo>
                    <a:pt x="0" y="14764"/>
                  </a:lnTo>
                  <a:lnTo>
                    <a:pt x="1078" y="15855"/>
                  </a:lnTo>
                  <a:lnTo>
                    <a:pt x="15634" y="1300"/>
                  </a:lnTo>
                  <a:lnTo>
                    <a:pt x="14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4" name="Google Shape;16234;p40"/>
            <p:cNvSpPr/>
            <p:nvPr/>
          </p:nvSpPr>
          <p:spPr>
            <a:xfrm>
              <a:off x="3177943" y="4022764"/>
              <a:ext cx="942591" cy="932246"/>
            </a:xfrm>
            <a:custGeom>
              <a:avLst/>
              <a:gdLst/>
              <a:ahLst/>
              <a:cxnLst/>
              <a:rect l="l" t="t" r="r" b="b"/>
              <a:pathLst>
                <a:path w="12483" h="12346" extrusionOk="0">
                  <a:moveTo>
                    <a:pt x="12483" y="1"/>
                  </a:moveTo>
                  <a:lnTo>
                    <a:pt x="12483" y="1"/>
                  </a:lnTo>
                  <a:cubicBezTo>
                    <a:pt x="11537" y="319"/>
                    <a:pt x="10562" y="568"/>
                    <a:pt x="9580" y="740"/>
                  </a:cubicBezTo>
                  <a:lnTo>
                    <a:pt x="1" y="10313"/>
                  </a:lnTo>
                  <a:lnTo>
                    <a:pt x="140" y="12345"/>
                  </a:lnTo>
                  <a:lnTo>
                    <a:pt x="12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5" name="Google Shape;16235;p40"/>
            <p:cNvSpPr/>
            <p:nvPr/>
          </p:nvSpPr>
          <p:spPr>
            <a:xfrm>
              <a:off x="3771913" y="684722"/>
              <a:ext cx="429576" cy="353915"/>
            </a:xfrm>
            <a:custGeom>
              <a:avLst/>
              <a:gdLst/>
              <a:ahLst/>
              <a:cxnLst/>
              <a:rect l="l" t="t" r="r" b="b"/>
              <a:pathLst>
                <a:path w="5689" h="4687" extrusionOk="0">
                  <a:moveTo>
                    <a:pt x="4418" y="1"/>
                  </a:moveTo>
                  <a:lnTo>
                    <a:pt x="0" y="4425"/>
                  </a:lnTo>
                  <a:cubicBezTo>
                    <a:pt x="55" y="4431"/>
                    <a:pt x="112" y="4431"/>
                    <a:pt x="173" y="4438"/>
                  </a:cubicBezTo>
                  <a:cubicBezTo>
                    <a:pt x="312" y="4451"/>
                    <a:pt x="450" y="4466"/>
                    <a:pt x="588" y="4479"/>
                  </a:cubicBezTo>
                  <a:cubicBezTo>
                    <a:pt x="622" y="4486"/>
                    <a:pt x="651" y="4493"/>
                    <a:pt x="686" y="4493"/>
                  </a:cubicBezTo>
                  <a:cubicBezTo>
                    <a:pt x="1092" y="4549"/>
                    <a:pt x="1500" y="4610"/>
                    <a:pt x="1901" y="4687"/>
                  </a:cubicBezTo>
                  <a:lnTo>
                    <a:pt x="5688" y="906"/>
                  </a:lnTo>
                  <a:cubicBezTo>
                    <a:pt x="5280" y="775"/>
                    <a:pt x="4866" y="657"/>
                    <a:pt x="4459" y="546"/>
                  </a:cubicBezTo>
                  <a:lnTo>
                    <a:pt x="4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6" name="Google Shape;16236;p40"/>
            <p:cNvSpPr/>
            <p:nvPr/>
          </p:nvSpPr>
          <p:spPr>
            <a:xfrm>
              <a:off x="4578295" y="711302"/>
              <a:ext cx="626809" cy="701488"/>
            </a:xfrm>
            <a:custGeom>
              <a:avLst/>
              <a:gdLst/>
              <a:ahLst/>
              <a:cxnLst/>
              <a:rect l="l" t="t" r="r" b="b"/>
              <a:pathLst>
                <a:path w="8301" h="9290" extrusionOk="0">
                  <a:moveTo>
                    <a:pt x="8301" y="0"/>
                  </a:moveTo>
                  <a:lnTo>
                    <a:pt x="1" y="8294"/>
                  </a:lnTo>
                  <a:cubicBezTo>
                    <a:pt x="407" y="8613"/>
                    <a:pt x="802" y="8944"/>
                    <a:pt x="1182" y="9289"/>
                  </a:cubicBezTo>
                  <a:lnTo>
                    <a:pt x="6213" y="4252"/>
                  </a:lnTo>
                  <a:lnTo>
                    <a:pt x="8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7" name="Google Shape;16237;p40"/>
            <p:cNvSpPr/>
            <p:nvPr/>
          </p:nvSpPr>
          <p:spPr>
            <a:xfrm>
              <a:off x="3590309" y="509386"/>
              <a:ext cx="513619" cy="507352"/>
            </a:xfrm>
            <a:custGeom>
              <a:avLst/>
              <a:gdLst/>
              <a:ahLst/>
              <a:cxnLst/>
              <a:rect l="l" t="t" r="r" b="b"/>
              <a:pathLst>
                <a:path w="6802" h="6719" extrusionOk="0">
                  <a:moveTo>
                    <a:pt x="6663" y="0"/>
                  </a:moveTo>
                  <a:lnTo>
                    <a:pt x="0" y="6664"/>
                  </a:lnTo>
                  <a:cubicBezTo>
                    <a:pt x="171" y="6660"/>
                    <a:pt x="341" y="6658"/>
                    <a:pt x="512" y="6658"/>
                  </a:cubicBezTo>
                  <a:cubicBezTo>
                    <a:pt x="1032" y="6658"/>
                    <a:pt x="1553" y="6675"/>
                    <a:pt x="2074" y="6712"/>
                  </a:cubicBezTo>
                  <a:cubicBezTo>
                    <a:pt x="2087" y="6718"/>
                    <a:pt x="2102" y="6718"/>
                    <a:pt x="2115" y="6718"/>
                  </a:cubicBezTo>
                  <a:lnTo>
                    <a:pt x="6801" y="2026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8" name="Google Shape;16238;p40"/>
            <p:cNvSpPr/>
            <p:nvPr/>
          </p:nvSpPr>
          <p:spPr>
            <a:xfrm>
              <a:off x="2160885" y="3863586"/>
              <a:ext cx="745812" cy="710851"/>
            </a:xfrm>
            <a:custGeom>
              <a:avLst/>
              <a:gdLst/>
              <a:ahLst/>
              <a:cxnLst/>
              <a:rect l="l" t="t" r="r" b="b"/>
              <a:pathLst>
                <a:path w="9877" h="9414" extrusionOk="0">
                  <a:moveTo>
                    <a:pt x="8502" y="0"/>
                  </a:moveTo>
                  <a:lnTo>
                    <a:pt x="0" y="8508"/>
                  </a:lnTo>
                  <a:lnTo>
                    <a:pt x="1258" y="9414"/>
                  </a:lnTo>
                  <a:lnTo>
                    <a:pt x="9877" y="795"/>
                  </a:lnTo>
                  <a:cubicBezTo>
                    <a:pt x="9406" y="546"/>
                    <a:pt x="8949" y="284"/>
                    <a:pt x="8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9" name="Google Shape;16239;p40"/>
            <p:cNvSpPr/>
            <p:nvPr/>
          </p:nvSpPr>
          <p:spPr>
            <a:xfrm>
              <a:off x="2760971" y="133643"/>
              <a:ext cx="1293788" cy="1145638"/>
            </a:xfrm>
            <a:custGeom>
              <a:avLst/>
              <a:gdLst/>
              <a:ahLst/>
              <a:cxnLst/>
              <a:rect l="l" t="t" r="r" b="b"/>
              <a:pathLst>
                <a:path w="17134" h="15172" extrusionOk="0">
                  <a:moveTo>
                    <a:pt x="15165" y="0"/>
                  </a:moveTo>
                  <a:lnTo>
                    <a:pt x="10935" y="4230"/>
                  </a:lnTo>
                  <a:lnTo>
                    <a:pt x="10154" y="7063"/>
                  </a:lnTo>
                  <a:cubicBezTo>
                    <a:pt x="9553" y="7098"/>
                    <a:pt x="8951" y="7153"/>
                    <a:pt x="8351" y="7229"/>
                  </a:cubicBezTo>
                  <a:cubicBezTo>
                    <a:pt x="8323" y="7229"/>
                    <a:pt x="8294" y="7236"/>
                    <a:pt x="8268" y="7236"/>
                  </a:cubicBezTo>
                  <a:cubicBezTo>
                    <a:pt x="8135" y="7257"/>
                    <a:pt x="8011" y="7270"/>
                    <a:pt x="7880" y="7292"/>
                  </a:cubicBezTo>
                  <a:lnTo>
                    <a:pt x="1" y="15171"/>
                  </a:lnTo>
                  <a:cubicBezTo>
                    <a:pt x="837" y="14597"/>
                    <a:pt x="1722" y="14086"/>
                    <a:pt x="2641" y="13643"/>
                  </a:cubicBezTo>
                  <a:cubicBezTo>
                    <a:pt x="2676" y="13630"/>
                    <a:pt x="2703" y="13615"/>
                    <a:pt x="2731" y="13602"/>
                  </a:cubicBezTo>
                  <a:cubicBezTo>
                    <a:pt x="2855" y="13547"/>
                    <a:pt x="2973" y="13491"/>
                    <a:pt x="3098" y="13436"/>
                  </a:cubicBezTo>
                  <a:cubicBezTo>
                    <a:pt x="3229" y="13381"/>
                    <a:pt x="3353" y="13318"/>
                    <a:pt x="3484" y="13264"/>
                  </a:cubicBezTo>
                  <a:cubicBezTo>
                    <a:pt x="3512" y="13249"/>
                    <a:pt x="3547" y="13242"/>
                    <a:pt x="3574" y="13229"/>
                  </a:cubicBezTo>
                  <a:cubicBezTo>
                    <a:pt x="3864" y="13104"/>
                    <a:pt x="4162" y="12993"/>
                    <a:pt x="4453" y="12884"/>
                  </a:cubicBezTo>
                  <a:lnTo>
                    <a:pt x="17134" y="201"/>
                  </a:lnTo>
                  <a:lnTo>
                    <a:pt x="151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0" name="Google Shape;16240;p40"/>
            <p:cNvSpPr/>
            <p:nvPr/>
          </p:nvSpPr>
          <p:spPr>
            <a:xfrm>
              <a:off x="3596048" y="116351"/>
              <a:ext cx="288675" cy="303777"/>
            </a:xfrm>
            <a:custGeom>
              <a:avLst/>
              <a:gdLst/>
              <a:ahLst/>
              <a:cxnLst/>
              <a:rect l="l" t="t" r="r" b="b"/>
              <a:pathLst>
                <a:path w="3823" h="4023" extrusionOk="0">
                  <a:moveTo>
                    <a:pt x="1853" y="0"/>
                  </a:moveTo>
                  <a:lnTo>
                    <a:pt x="830" y="1024"/>
                  </a:lnTo>
                  <a:lnTo>
                    <a:pt x="1" y="4023"/>
                  </a:lnTo>
                  <a:lnTo>
                    <a:pt x="3822" y="201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1" name="Google Shape;16241;p40"/>
            <p:cNvSpPr/>
            <p:nvPr/>
          </p:nvSpPr>
          <p:spPr>
            <a:xfrm>
              <a:off x="3134147" y="158184"/>
              <a:ext cx="946291" cy="935191"/>
            </a:xfrm>
            <a:custGeom>
              <a:avLst/>
              <a:gdLst/>
              <a:ahLst/>
              <a:cxnLst/>
              <a:rect l="l" t="t" r="r" b="b"/>
              <a:pathLst>
                <a:path w="12532" h="12385" extrusionOk="0">
                  <a:moveTo>
                    <a:pt x="12393" y="0"/>
                  </a:moveTo>
                  <a:lnTo>
                    <a:pt x="0" y="12385"/>
                  </a:lnTo>
                  <a:cubicBezTo>
                    <a:pt x="954" y="12068"/>
                    <a:pt x="1929" y="11812"/>
                    <a:pt x="2918" y="11638"/>
                  </a:cubicBezTo>
                  <a:lnTo>
                    <a:pt x="12532" y="2026"/>
                  </a:lnTo>
                  <a:lnTo>
                    <a:pt x="12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2" name="Google Shape;16242;p40"/>
            <p:cNvSpPr/>
            <p:nvPr/>
          </p:nvSpPr>
          <p:spPr>
            <a:xfrm>
              <a:off x="4468729" y="618499"/>
              <a:ext cx="736902" cy="708737"/>
            </a:xfrm>
            <a:custGeom>
              <a:avLst/>
              <a:gdLst/>
              <a:ahLst/>
              <a:cxnLst/>
              <a:rect l="l" t="t" r="r" b="b"/>
              <a:pathLst>
                <a:path w="9759" h="9386" extrusionOk="0">
                  <a:moveTo>
                    <a:pt x="8501" y="0"/>
                  </a:moveTo>
                  <a:lnTo>
                    <a:pt x="0" y="8495"/>
                  </a:lnTo>
                  <a:cubicBezTo>
                    <a:pt x="144" y="8591"/>
                    <a:pt x="290" y="8680"/>
                    <a:pt x="435" y="8785"/>
                  </a:cubicBezTo>
                  <a:cubicBezTo>
                    <a:pt x="463" y="8798"/>
                    <a:pt x="489" y="8818"/>
                    <a:pt x="518" y="8840"/>
                  </a:cubicBezTo>
                  <a:cubicBezTo>
                    <a:pt x="629" y="8916"/>
                    <a:pt x="738" y="8992"/>
                    <a:pt x="843" y="9075"/>
                  </a:cubicBezTo>
                  <a:cubicBezTo>
                    <a:pt x="961" y="9158"/>
                    <a:pt x="1078" y="9233"/>
                    <a:pt x="1188" y="9316"/>
                  </a:cubicBezTo>
                  <a:cubicBezTo>
                    <a:pt x="1216" y="9337"/>
                    <a:pt x="1236" y="9357"/>
                    <a:pt x="1264" y="9379"/>
                  </a:cubicBezTo>
                  <a:cubicBezTo>
                    <a:pt x="1271" y="9379"/>
                    <a:pt x="1271" y="9385"/>
                    <a:pt x="1277" y="9385"/>
                  </a:cubicBezTo>
                  <a:lnTo>
                    <a:pt x="9759" y="906"/>
                  </a:lnTo>
                  <a:lnTo>
                    <a:pt x="85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3" name="Google Shape;16243;p40"/>
            <p:cNvSpPr/>
            <p:nvPr/>
          </p:nvSpPr>
          <p:spPr>
            <a:xfrm>
              <a:off x="4350176" y="539666"/>
              <a:ext cx="746341" cy="710927"/>
            </a:xfrm>
            <a:custGeom>
              <a:avLst/>
              <a:gdLst/>
              <a:ahLst/>
              <a:cxnLst/>
              <a:rect l="l" t="t" r="r" b="b"/>
              <a:pathLst>
                <a:path w="9884" h="9415" extrusionOk="0">
                  <a:moveTo>
                    <a:pt x="8627" y="1"/>
                  </a:moveTo>
                  <a:lnTo>
                    <a:pt x="1" y="8618"/>
                  </a:lnTo>
                  <a:cubicBezTo>
                    <a:pt x="470" y="8867"/>
                    <a:pt x="927" y="9131"/>
                    <a:pt x="1376" y="9414"/>
                  </a:cubicBezTo>
                  <a:lnTo>
                    <a:pt x="9884" y="905"/>
                  </a:lnTo>
                  <a:lnTo>
                    <a:pt x="86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4" name="Google Shape;16244;p40"/>
            <p:cNvSpPr/>
            <p:nvPr/>
          </p:nvSpPr>
          <p:spPr>
            <a:xfrm>
              <a:off x="2055925" y="3701238"/>
              <a:ext cx="622731" cy="697863"/>
            </a:xfrm>
            <a:custGeom>
              <a:avLst/>
              <a:gdLst/>
              <a:ahLst/>
              <a:cxnLst/>
              <a:rect l="l" t="t" r="r" b="b"/>
              <a:pathLst>
                <a:path w="8247" h="9242" extrusionOk="0">
                  <a:moveTo>
                    <a:pt x="7072" y="1"/>
                  </a:moveTo>
                  <a:lnTo>
                    <a:pt x="2081" y="4992"/>
                  </a:lnTo>
                  <a:lnTo>
                    <a:pt x="0" y="9242"/>
                  </a:lnTo>
                  <a:lnTo>
                    <a:pt x="8246" y="996"/>
                  </a:lnTo>
                  <a:cubicBezTo>
                    <a:pt x="7845" y="679"/>
                    <a:pt x="7452" y="347"/>
                    <a:pt x="7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5" name="Google Shape;16245;p40"/>
            <p:cNvSpPr/>
            <p:nvPr/>
          </p:nvSpPr>
          <p:spPr>
            <a:xfrm>
              <a:off x="4222789" y="465061"/>
              <a:ext cx="764690" cy="717647"/>
            </a:xfrm>
            <a:custGeom>
              <a:avLst/>
              <a:gdLst/>
              <a:ahLst/>
              <a:cxnLst/>
              <a:rect l="l" t="t" r="r" b="b"/>
              <a:pathLst>
                <a:path w="10127" h="9504" extrusionOk="0">
                  <a:moveTo>
                    <a:pt x="8938" y="0"/>
                  </a:moveTo>
                  <a:lnTo>
                    <a:pt x="3491" y="5356"/>
                  </a:lnTo>
                  <a:cubicBezTo>
                    <a:pt x="3484" y="5356"/>
                    <a:pt x="3478" y="5350"/>
                    <a:pt x="3471" y="5343"/>
                  </a:cubicBezTo>
                  <a:lnTo>
                    <a:pt x="1" y="8812"/>
                  </a:lnTo>
                  <a:cubicBezTo>
                    <a:pt x="499" y="9025"/>
                    <a:pt x="996" y="9254"/>
                    <a:pt x="1481" y="9503"/>
                  </a:cubicBezTo>
                  <a:lnTo>
                    <a:pt x="10126" y="856"/>
                  </a:lnTo>
                  <a:lnTo>
                    <a:pt x="89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6" name="Google Shape;16246;p40"/>
            <p:cNvSpPr/>
            <p:nvPr/>
          </p:nvSpPr>
          <p:spPr>
            <a:xfrm>
              <a:off x="3935243" y="758874"/>
              <a:ext cx="403979" cy="316311"/>
            </a:xfrm>
            <a:custGeom>
              <a:avLst/>
              <a:gdLst/>
              <a:ahLst/>
              <a:cxnLst/>
              <a:rect l="l" t="t" r="r" b="b"/>
              <a:pathLst>
                <a:path w="5350" h="4189" extrusionOk="0">
                  <a:moveTo>
                    <a:pt x="3761" y="1"/>
                  </a:moveTo>
                  <a:lnTo>
                    <a:pt x="0" y="3759"/>
                  </a:lnTo>
                  <a:cubicBezTo>
                    <a:pt x="588" y="3877"/>
                    <a:pt x="1168" y="4023"/>
                    <a:pt x="1736" y="4189"/>
                  </a:cubicBezTo>
                  <a:lnTo>
                    <a:pt x="5350" y="581"/>
                  </a:lnTo>
                  <a:cubicBezTo>
                    <a:pt x="5274" y="546"/>
                    <a:pt x="5199" y="518"/>
                    <a:pt x="5116" y="483"/>
                  </a:cubicBezTo>
                  <a:cubicBezTo>
                    <a:pt x="5025" y="448"/>
                    <a:pt x="4935" y="415"/>
                    <a:pt x="4846" y="380"/>
                  </a:cubicBezTo>
                  <a:cubicBezTo>
                    <a:pt x="4756" y="346"/>
                    <a:pt x="4667" y="311"/>
                    <a:pt x="4577" y="283"/>
                  </a:cubicBezTo>
                  <a:cubicBezTo>
                    <a:pt x="4424" y="221"/>
                    <a:pt x="4265" y="166"/>
                    <a:pt x="4113" y="117"/>
                  </a:cubicBezTo>
                  <a:cubicBezTo>
                    <a:pt x="4086" y="103"/>
                    <a:pt x="4058" y="97"/>
                    <a:pt x="4030" y="90"/>
                  </a:cubicBezTo>
                  <a:cubicBezTo>
                    <a:pt x="3940" y="55"/>
                    <a:pt x="3850" y="27"/>
                    <a:pt x="3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7" name="Google Shape;16247;p40"/>
            <p:cNvSpPr/>
            <p:nvPr/>
          </p:nvSpPr>
          <p:spPr>
            <a:xfrm>
              <a:off x="4085057" y="809467"/>
              <a:ext cx="383742" cy="314197"/>
            </a:xfrm>
            <a:custGeom>
              <a:avLst/>
              <a:gdLst/>
              <a:ahLst/>
              <a:cxnLst/>
              <a:rect l="l" t="t" r="r" b="b"/>
              <a:pathLst>
                <a:path w="5082" h="4161" extrusionOk="0">
                  <a:moveTo>
                    <a:pt x="3595" y="1"/>
                  </a:moveTo>
                  <a:lnTo>
                    <a:pt x="0" y="3594"/>
                  </a:lnTo>
                  <a:cubicBezTo>
                    <a:pt x="539" y="3760"/>
                    <a:pt x="1072" y="3954"/>
                    <a:pt x="1598" y="4161"/>
                  </a:cubicBezTo>
                  <a:lnTo>
                    <a:pt x="5081" y="678"/>
                  </a:lnTo>
                  <a:cubicBezTo>
                    <a:pt x="4617" y="450"/>
                    <a:pt x="4147" y="235"/>
                    <a:pt x="3671" y="36"/>
                  </a:cubicBezTo>
                  <a:cubicBezTo>
                    <a:pt x="3643" y="21"/>
                    <a:pt x="3615" y="14"/>
                    <a:pt x="3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8" name="Google Shape;16248;p40"/>
            <p:cNvSpPr/>
            <p:nvPr/>
          </p:nvSpPr>
          <p:spPr>
            <a:xfrm>
              <a:off x="3383635" y="333521"/>
              <a:ext cx="708737" cy="698392"/>
            </a:xfrm>
            <a:custGeom>
              <a:avLst/>
              <a:gdLst/>
              <a:ahLst/>
              <a:cxnLst/>
              <a:rect l="l" t="t" r="r" b="b"/>
              <a:pathLst>
                <a:path w="9386" h="9249" extrusionOk="0">
                  <a:moveTo>
                    <a:pt x="9248" y="0"/>
                  </a:moveTo>
                  <a:lnTo>
                    <a:pt x="0" y="9248"/>
                  </a:lnTo>
                  <a:cubicBezTo>
                    <a:pt x="795" y="9124"/>
                    <a:pt x="1604" y="9041"/>
                    <a:pt x="2412" y="9006"/>
                  </a:cubicBezTo>
                  <a:lnTo>
                    <a:pt x="9386" y="2032"/>
                  </a:lnTo>
                  <a:lnTo>
                    <a:pt x="9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9" name="Google Shape;16249;p40"/>
            <p:cNvSpPr/>
            <p:nvPr/>
          </p:nvSpPr>
          <p:spPr>
            <a:xfrm>
              <a:off x="3166088" y="4083777"/>
              <a:ext cx="706094" cy="695825"/>
            </a:xfrm>
            <a:custGeom>
              <a:avLst/>
              <a:gdLst/>
              <a:ahLst/>
              <a:cxnLst/>
              <a:rect l="l" t="t" r="r" b="b"/>
              <a:pathLst>
                <a:path w="9351" h="9215" extrusionOk="0">
                  <a:moveTo>
                    <a:pt x="9350" y="1"/>
                  </a:moveTo>
                  <a:lnTo>
                    <a:pt x="9350" y="1"/>
                  </a:lnTo>
                  <a:cubicBezTo>
                    <a:pt x="8556" y="125"/>
                    <a:pt x="7755" y="208"/>
                    <a:pt x="6945" y="236"/>
                  </a:cubicBezTo>
                  <a:lnTo>
                    <a:pt x="0" y="7183"/>
                  </a:lnTo>
                  <a:lnTo>
                    <a:pt x="138" y="9215"/>
                  </a:lnTo>
                  <a:lnTo>
                    <a:pt x="9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0" name="Google Shape;16250;p40"/>
            <p:cNvSpPr/>
            <p:nvPr/>
          </p:nvSpPr>
          <p:spPr>
            <a:xfrm>
              <a:off x="2269848" y="3931999"/>
              <a:ext cx="764161" cy="718100"/>
            </a:xfrm>
            <a:custGeom>
              <a:avLst/>
              <a:gdLst/>
              <a:ahLst/>
              <a:cxnLst/>
              <a:rect l="l" t="t" r="r" b="b"/>
              <a:pathLst>
                <a:path w="10120" h="9510" extrusionOk="0">
                  <a:moveTo>
                    <a:pt x="8641" y="0"/>
                  </a:moveTo>
                  <a:lnTo>
                    <a:pt x="1" y="8639"/>
                  </a:lnTo>
                  <a:lnTo>
                    <a:pt x="1203" y="9510"/>
                  </a:lnTo>
                  <a:lnTo>
                    <a:pt x="6651" y="4154"/>
                  </a:lnTo>
                  <a:lnTo>
                    <a:pt x="6657" y="4154"/>
                  </a:lnTo>
                  <a:lnTo>
                    <a:pt x="10119" y="683"/>
                  </a:lnTo>
                  <a:cubicBezTo>
                    <a:pt x="9621" y="476"/>
                    <a:pt x="9124" y="249"/>
                    <a:pt x="8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1" name="Google Shape;16251;p40"/>
            <p:cNvSpPr/>
            <p:nvPr/>
          </p:nvSpPr>
          <p:spPr>
            <a:xfrm>
              <a:off x="1580432" y="1031318"/>
              <a:ext cx="412964" cy="385252"/>
            </a:xfrm>
            <a:custGeom>
              <a:avLst/>
              <a:gdLst/>
              <a:ahLst/>
              <a:cxnLst/>
              <a:rect l="l" t="t" r="r" b="b"/>
              <a:pathLst>
                <a:path w="5469" h="5102" extrusionOk="0">
                  <a:moveTo>
                    <a:pt x="4010" y="0"/>
                  </a:moveTo>
                  <a:lnTo>
                    <a:pt x="1" y="4008"/>
                  </a:lnTo>
                  <a:lnTo>
                    <a:pt x="1079" y="5101"/>
                  </a:lnTo>
                  <a:lnTo>
                    <a:pt x="5468" y="712"/>
                  </a:lnTo>
                  <a:lnTo>
                    <a:pt x="40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2" name="Google Shape;16252;p40"/>
            <p:cNvSpPr/>
            <p:nvPr/>
          </p:nvSpPr>
          <p:spPr>
            <a:xfrm>
              <a:off x="5710734" y="2659638"/>
              <a:ext cx="360183" cy="360183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4769" y="0"/>
                  </a:moveTo>
                  <a:lnTo>
                    <a:pt x="0" y="4769"/>
                  </a:lnTo>
                  <a:lnTo>
                    <a:pt x="2323" y="4610"/>
                  </a:lnTo>
                  <a:lnTo>
                    <a:pt x="4521" y="2412"/>
                  </a:lnTo>
                  <a:lnTo>
                    <a:pt x="4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3" name="Google Shape;16253;p40"/>
            <p:cNvSpPr/>
            <p:nvPr/>
          </p:nvSpPr>
          <p:spPr>
            <a:xfrm>
              <a:off x="5509346" y="2578690"/>
              <a:ext cx="566325" cy="454646"/>
            </a:xfrm>
            <a:custGeom>
              <a:avLst/>
              <a:gdLst/>
              <a:ahLst/>
              <a:cxnLst/>
              <a:rect l="l" t="t" r="r" b="b"/>
              <a:pathLst>
                <a:path w="7500" h="6021" extrusionOk="0">
                  <a:moveTo>
                    <a:pt x="6020" y="1"/>
                  </a:moveTo>
                  <a:lnTo>
                    <a:pt x="0" y="6020"/>
                  </a:lnTo>
                  <a:lnTo>
                    <a:pt x="2322" y="5861"/>
                  </a:lnTo>
                  <a:lnTo>
                    <a:pt x="7471" y="719"/>
                  </a:lnTo>
                  <a:lnTo>
                    <a:pt x="7499" y="415"/>
                  </a:lnTo>
                  <a:lnTo>
                    <a:pt x="60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4" name="Google Shape;16254;p40"/>
            <p:cNvSpPr/>
            <p:nvPr/>
          </p:nvSpPr>
          <p:spPr>
            <a:xfrm>
              <a:off x="3055313" y="4075999"/>
              <a:ext cx="429048" cy="351801"/>
            </a:xfrm>
            <a:custGeom>
              <a:avLst/>
              <a:gdLst/>
              <a:ahLst/>
              <a:cxnLst/>
              <a:rect l="l" t="t" r="r" b="b"/>
              <a:pathLst>
                <a:path w="5682" h="4659" extrusionOk="0">
                  <a:moveTo>
                    <a:pt x="3781" y="1"/>
                  </a:moveTo>
                  <a:lnTo>
                    <a:pt x="1" y="3781"/>
                  </a:lnTo>
                  <a:cubicBezTo>
                    <a:pt x="415" y="3912"/>
                    <a:pt x="837" y="4036"/>
                    <a:pt x="1260" y="4148"/>
                  </a:cubicBezTo>
                  <a:lnTo>
                    <a:pt x="1293" y="4658"/>
                  </a:lnTo>
                  <a:lnTo>
                    <a:pt x="5682" y="269"/>
                  </a:lnTo>
                  <a:cubicBezTo>
                    <a:pt x="5627" y="263"/>
                    <a:pt x="5572" y="256"/>
                    <a:pt x="5516" y="249"/>
                  </a:cubicBezTo>
                  <a:cubicBezTo>
                    <a:pt x="5385" y="236"/>
                    <a:pt x="5254" y="228"/>
                    <a:pt x="5130" y="208"/>
                  </a:cubicBezTo>
                  <a:cubicBezTo>
                    <a:pt x="5095" y="208"/>
                    <a:pt x="5060" y="201"/>
                    <a:pt x="5025" y="201"/>
                  </a:cubicBezTo>
                  <a:cubicBezTo>
                    <a:pt x="4610" y="145"/>
                    <a:pt x="4196" y="77"/>
                    <a:pt x="3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5" name="Google Shape;16255;p40"/>
            <p:cNvSpPr/>
            <p:nvPr/>
          </p:nvSpPr>
          <p:spPr>
            <a:xfrm>
              <a:off x="2538667" y="390380"/>
              <a:ext cx="426405" cy="490664"/>
            </a:xfrm>
            <a:custGeom>
              <a:avLst/>
              <a:gdLst/>
              <a:ahLst/>
              <a:cxnLst/>
              <a:rect l="l" t="t" r="r" b="b"/>
              <a:pathLst>
                <a:path w="5647" h="6498" extrusionOk="0">
                  <a:moveTo>
                    <a:pt x="4776" y="1"/>
                  </a:moveTo>
                  <a:lnTo>
                    <a:pt x="0" y="4769"/>
                  </a:lnTo>
                  <a:lnTo>
                    <a:pt x="450" y="6498"/>
                  </a:lnTo>
                  <a:lnTo>
                    <a:pt x="5647" y="1299"/>
                  </a:lnTo>
                  <a:lnTo>
                    <a:pt x="47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6" name="Google Shape;16256;p40"/>
            <p:cNvSpPr/>
            <p:nvPr/>
          </p:nvSpPr>
          <p:spPr>
            <a:xfrm>
              <a:off x="2917581" y="4039452"/>
              <a:ext cx="403450" cy="316311"/>
            </a:xfrm>
            <a:custGeom>
              <a:avLst/>
              <a:gdLst/>
              <a:ahLst/>
              <a:cxnLst/>
              <a:rect l="l" t="t" r="r" b="b"/>
              <a:pathLst>
                <a:path w="5343" h="4189" extrusionOk="0">
                  <a:moveTo>
                    <a:pt x="3608" y="0"/>
                  </a:moveTo>
                  <a:lnTo>
                    <a:pt x="0" y="3608"/>
                  </a:lnTo>
                  <a:cubicBezTo>
                    <a:pt x="83" y="3643"/>
                    <a:pt x="173" y="3678"/>
                    <a:pt x="256" y="3713"/>
                  </a:cubicBezTo>
                  <a:cubicBezTo>
                    <a:pt x="347" y="3747"/>
                    <a:pt x="436" y="3781"/>
                    <a:pt x="526" y="3815"/>
                  </a:cubicBezTo>
                  <a:cubicBezTo>
                    <a:pt x="615" y="3850"/>
                    <a:pt x="705" y="3885"/>
                    <a:pt x="795" y="3913"/>
                  </a:cubicBezTo>
                  <a:cubicBezTo>
                    <a:pt x="954" y="3975"/>
                    <a:pt x="1106" y="4023"/>
                    <a:pt x="1259" y="4079"/>
                  </a:cubicBezTo>
                  <a:cubicBezTo>
                    <a:pt x="1286" y="4092"/>
                    <a:pt x="1314" y="4099"/>
                    <a:pt x="1349" y="4106"/>
                  </a:cubicBezTo>
                  <a:cubicBezTo>
                    <a:pt x="1425" y="4134"/>
                    <a:pt x="1508" y="4162"/>
                    <a:pt x="1583" y="4189"/>
                  </a:cubicBezTo>
                  <a:lnTo>
                    <a:pt x="5343" y="430"/>
                  </a:lnTo>
                  <a:cubicBezTo>
                    <a:pt x="4762" y="312"/>
                    <a:pt x="4182" y="166"/>
                    <a:pt x="3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7" name="Google Shape;16257;p40"/>
            <p:cNvSpPr/>
            <p:nvPr/>
          </p:nvSpPr>
          <p:spPr>
            <a:xfrm>
              <a:off x="2788155" y="3990445"/>
              <a:ext cx="383591" cy="314197"/>
            </a:xfrm>
            <a:custGeom>
              <a:avLst/>
              <a:gdLst/>
              <a:ahLst/>
              <a:cxnLst/>
              <a:rect l="l" t="t" r="r" b="b"/>
              <a:pathLst>
                <a:path w="5080" h="4161" extrusionOk="0">
                  <a:moveTo>
                    <a:pt x="3484" y="1"/>
                  </a:moveTo>
                  <a:lnTo>
                    <a:pt x="1" y="3484"/>
                  </a:lnTo>
                  <a:cubicBezTo>
                    <a:pt x="470" y="3718"/>
                    <a:pt x="948" y="3940"/>
                    <a:pt x="1430" y="4139"/>
                  </a:cubicBezTo>
                  <a:cubicBezTo>
                    <a:pt x="1452" y="4148"/>
                    <a:pt x="1472" y="4154"/>
                    <a:pt x="1487" y="4161"/>
                  </a:cubicBezTo>
                  <a:lnTo>
                    <a:pt x="5080" y="573"/>
                  </a:lnTo>
                  <a:cubicBezTo>
                    <a:pt x="4541" y="407"/>
                    <a:pt x="4010" y="215"/>
                    <a:pt x="3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8" name="Google Shape;16258;p40"/>
            <p:cNvSpPr/>
            <p:nvPr/>
          </p:nvSpPr>
          <p:spPr>
            <a:xfrm>
              <a:off x="3542284" y="4951172"/>
              <a:ext cx="49082" cy="52781"/>
            </a:xfrm>
            <a:custGeom>
              <a:avLst/>
              <a:gdLst/>
              <a:ahLst/>
              <a:cxnLst/>
              <a:rect l="l" t="t" r="r" b="b"/>
              <a:pathLst>
                <a:path w="650" h="699" extrusionOk="0">
                  <a:moveTo>
                    <a:pt x="650" y="0"/>
                  </a:moveTo>
                  <a:lnTo>
                    <a:pt x="1" y="651"/>
                  </a:lnTo>
                  <a:lnTo>
                    <a:pt x="457" y="699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9" name="Google Shape;16259;p40"/>
            <p:cNvSpPr/>
            <p:nvPr/>
          </p:nvSpPr>
          <p:spPr>
            <a:xfrm>
              <a:off x="2500081" y="278171"/>
              <a:ext cx="389330" cy="453589"/>
            </a:xfrm>
            <a:custGeom>
              <a:avLst/>
              <a:gdLst/>
              <a:ahLst/>
              <a:cxnLst/>
              <a:rect l="l" t="t" r="r" b="b"/>
              <a:pathLst>
                <a:path w="5156" h="6007" extrusionOk="0">
                  <a:moveTo>
                    <a:pt x="4285" y="0"/>
                  </a:moveTo>
                  <a:lnTo>
                    <a:pt x="0" y="4285"/>
                  </a:lnTo>
                  <a:lnTo>
                    <a:pt x="450" y="6007"/>
                  </a:lnTo>
                  <a:lnTo>
                    <a:pt x="5156" y="1299"/>
                  </a:lnTo>
                  <a:lnTo>
                    <a:pt x="4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0" name="Google Shape;16260;p40"/>
            <p:cNvSpPr/>
            <p:nvPr/>
          </p:nvSpPr>
          <p:spPr>
            <a:xfrm>
              <a:off x="2461495" y="252573"/>
              <a:ext cx="352783" cy="330432"/>
            </a:xfrm>
            <a:custGeom>
              <a:avLst/>
              <a:gdLst/>
              <a:ahLst/>
              <a:cxnLst/>
              <a:rect l="l" t="t" r="r" b="b"/>
              <a:pathLst>
                <a:path w="4672" h="4376" extrusionOk="0">
                  <a:moveTo>
                    <a:pt x="4575" y="1"/>
                  </a:moveTo>
                  <a:lnTo>
                    <a:pt x="1079" y="1577"/>
                  </a:lnTo>
                  <a:lnTo>
                    <a:pt x="1" y="2648"/>
                  </a:lnTo>
                  <a:lnTo>
                    <a:pt x="448" y="4375"/>
                  </a:lnTo>
                  <a:lnTo>
                    <a:pt x="4672" y="153"/>
                  </a:lnTo>
                  <a:lnTo>
                    <a:pt x="45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1" name="Google Shape;16261;p40"/>
            <p:cNvSpPr/>
            <p:nvPr/>
          </p:nvSpPr>
          <p:spPr>
            <a:xfrm>
              <a:off x="3927994" y="2537990"/>
              <a:ext cx="2017099" cy="1888807"/>
            </a:xfrm>
            <a:custGeom>
              <a:avLst/>
              <a:gdLst/>
              <a:ahLst/>
              <a:cxnLst/>
              <a:rect l="l" t="t" r="r" b="b"/>
              <a:pathLst>
                <a:path w="26713" h="25014" extrusionOk="0">
                  <a:moveTo>
                    <a:pt x="25013" y="1"/>
                  </a:moveTo>
                  <a:lnTo>
                    <a:pt x="12234" y="12786"/>
                  </a:lnTo>
                  <a:cubicBezTo>
                    <a:pt x="11175" y="14148"/>
                    <a:pt x="9953" y="15371"/>
                    <a:pt x="8598" y="16422"/>
                  </a:cubicBezTo>
                  <a:lnTo>
                    <a:pt x="0" y="25013"/>
                  </a:lnTo>
                  <a:cubicBezTo>
                    <a:pt x="20" y="25013"/>
                    <a:pt x="42" y="25007"/>
                    <a:pt x="55" y="25007"/>
                  </a:cubicBezTo>
                  <a:cubicBezTo>
                    <a:pt x="153" y="24992"/>
                    <a:pt x="249" y="24978"/>
                    <a:pt x="339" y="24958"/>
                  </a:cubicBezTo>
                  <a:cubicBezTo>
                    <a:pt x="505" y="24930"/>
                    <a:pt x="664" y="24902"/>
                    <a:pt x="830" y="24867"/>
                  </a:cubicBezTo>
                  <a:cubicBezTo>
                    <a:pt x="850" y="24867"/>
                    <a:pt x="871" y="24861"/>
                    <a:pt x="899" y="24854"/>
                  </a:cubicBezTo>
                  <a:lnTo>
                    <a:pt x="913" y="24854"/>
                  </a:lnTo>
                  <a:cubicBezTo>
                    <a:pt x="1506" y="24736"/>
                    <a:pt x="2094" y="24599"/>
                    <a:pt x="2674" y="24439"/>
                  </a:cubicBezTo>
                  <a:lnTo>
                    <a:pt x="2702" y="24481"/>
                  </a:lnTo>
                  <a:lnTo>
                    <a:pt x="20196" y="6987"/>
                  </a:lnTo>
                  <a:cubicBezTo>
                    <a:pt x="20231" y="6863"/>
                    <a:pt x="20265" y="6732"/>
                    <a:pt x="20299" y="6608"/>
                  </a:cubicBezTo>
                  <a:lnTo>
                    <a:pt x="20604" y="6588"/>
                  </a:lnTo>
                  <a:lnTo>
                    <a:pt x="26713" y="470"/>
                  </a:lnTo>
                  <a:lnTo>
                    <a:pt x="250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2" name="Google Shape;16262;p40"/>
            <p:cNvSpPr/>
            <p:nvPr/>
          </p:nvSpPr>
          <p:spPr>
            <a:xfrm>
              <a:off x="3154535" y="4098426"/>
              <a:ext cx="511505" cy="505237"/>
            </a:xfrm>
            <a:custGeom>
              <a:avLst/>
              <a:gdLst/>
              <a:ahLst/>
              <a:cxnLst/>
              <a:rect l="l" t="t" r="r" b="b"/>
              <a:pathLst>
                <a:path w="6774" h="6691" extrusionOk="0">
                  <a:moveTo>
                    <a:pt x="4658" y="1"/>
                  </a:moveTo>
                  <a:lnTo>
                    <a:pt x="0" y="4658"/>
                  </a:lnTo>
                  <a:lnTo>
                    <a:pt x="131" y="6690"/>
                  </a:lnTo>
                  <a:lnTo>
                    <a:pt x="6773" y="55"/>
                  </a:lnTo>
                  <a:lnTo>
                    <a:pt x="6773" y="55"/>
                  </a:lnTo>
                  <a:cubicBezTo>
                    <a:pt x="6605" y="59"/>
                    <a:pt x="6436" y="61"/>
                    <a:pt x="6268" y="61"/>
                  </a:cubicBezTo>
                  <a:cubicBezTo>
                    <a:pt x="5755" y="61"/>
                    <a:pt x="5244" y="43"/>
                    <a:pt x="4735" y="7"/>
                  </a:cubicBezTo>
                  <a:cubicBezTo>
                    <a:pt x="4706" y="1"/>
                    <a:pt x="4686" y="1"/>
                    <a:pt x="46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3" name="Google Shape;16263;p40"/>
            <p:cNvSpPr/>
            <p:nvPr/>
          </p:nvSpPr>
          <p:spPr>
            <a:xfrm>
              <a:off x="1136350" y="86675"/>
              <a:ext cx="4941903" cy="4941752"/>
            </a:xfrm>
            <a:custGeom>
              <a:avLst/>
              <a:gdLst/>
              <a:ahLst/>
              <a:cxnLst/>
              <a:rect l="l" t="t" r="r" b="b"/>
              <a:pathLst>
                <a:path w="65447" h="65445" extrusionOk="0">
                  <a:moveTo>
                    <a:pt x="32761" y="12552"/>
                  </a:moveTo>
                  <a:cubicBezTo>
                    <a:pt x="33258" y="12552"/>
                    <a:pt x="33764" y="12572"/>
                    <a:pt x="34262" y="12607"/>
                  </a:cubicBezTo>
                  <a:lnTo>
                    <a:pt x="34358" y="12620"/>
                  </a:lnTo>
                  <a:cubicBezTo>
                    <a:pt x="34448" y="12627"/>
                    <a:pt x="34544" y="12635"/>
                    <a:pt x="34642" y="12648"/>
                  </a:cubicBezTo>
                  <a:lnTo>
                    <a:pt x="34862" y="12668"/>
                  </a:lnTo>
                  <a:cubicBezTo>
                    <a:pt x="34967" y="12676"/>
                    <a:pt x="35063" y="12690"/>
                    <a:pt x="35166" y="12696"/>
                  </a:cubicBezTo>
                  <a:lnTo>
                    <a:pt x="35257" y="12709"/>
                  </a:lnTo>
                  <a:cubicBezTo>
                    <a:pt x="38415" y="13118"/>
                    <a:pt x="41477" y="14279"/>
                    <a:pt x="44110" y="16068"/>
                  </a:cubicBezTo>
                  <a:lnTo>
                    <a:pt x="44186" y="16125"/>
                  </a:lnTo>
                  <a:cubicBezTo>
                    <a:pt x="44269" y="16180"/>
                    <a:pt x="44345" y="16234"/>
                    <a:pt x="44422" y="16291"/>
                  </a:cubicBezTo>
                  <a:lnTo>
                    <a:pt x="44601" y="16422"/>
                  </a:lnTo>
                  <a:cubicBezTo>
                    <a:pt x="44684" y="16483"/>
                    <a:pt x="44767" y="16540"/>
                    <a:pt x="44850" y="16601"/>
                  </a:cubicBezTo>
                  <a:lnTo>
                    <a:pt x="44926" y="16664"/>
                  </a:lnTo>
                  <a:cubicBezTo>
                    <a:pt x="47456" y="18591"/>
                    <a:pt x="49529" y="21128"/>
                    <a:pt x="50911" y="23997"/>
                  </a:cubicBezTo>
                  <a:lnTo>
                    <a:pt x="50952" y="24080"/>
                  </a:lnTo>
                  <a:cubicBezTo>
                    <a:pt x="50987" y="24163"/>
                    <a:pt x="51029" y="24246"/>
                    <a:pt x="51063" y="24329"/>
                  </a:cubicBezTo>
                  <a:lnTo>
                    <a:pt x="51153" y="24528"/>
                  </a:lnTo>
                  <a:cubicBezTo>
                    <a:pt x="51194" y="24626"/>
                    <a:pt x="51243" y="24729"/>
                    <a:pt x="51284" y="24827"/>
                  </a:cubicBezTo>
                  <a:lnTo>
                    <a:pt x="51319" y="24916"/>
                  </a:lnTo>
                  <a:cubicBezTo>
                    <a:pt x="52550" y="27846"/>
                    <a:pt x="53074" y="31080"/>
                    <a:pt x="52840" y="34254"/>
                  </a:cubicBezTo>
                  <a:lnTo>
                    <a:pt x="52825" y="34356"/>
                  </a:lnTo>
                  <a:cubicBezTo>
                    <a:pt x="52818" y="34448"/>
                    <a:pt x="52812" y="34537"/>
                    <a:pt x="52805" y="34633"/>
                  </a:cubicBezTo>
                  <a:lnTo>
                    <a:pt x="52777" y="34847"/>
                  </a:lnTo>
                  <a:cubicBezTo>
                    <a:pt x="52770" y="34952"/>
                    <a:pt x="52757" y="35055"/>
                    <a:pt x="52749" y="35159"/>
                  </a:cubicBezTo>
                  <a:lnTo>
                    <a:pt x="52735" y="35262"/>
                  </a:lnTo>
                  <a:cubicBezTo>
                    <a:pt x="52327" y="38414"/>
                    <a:pt x="51166" y="41476"/>
                    <a:pt x="49376" y="44102"/>
                  </a:cubicBezTo>
                  <a:lnTo>
                    <a:pt x="49322" y="44185"/>
                  </a:lnTo>
                  <a:cubicBezTo>
                    <a:pt x="49259" y="44276"/>
                    <a:pt x="49197" y="44365"/>
                    <a:pt x="49134" y="44448"/>
                  </a:cubicBezTo>
                  <a:lnTo>
                    <a:pt x="49003" y="44627"/>
                  </a:lnTo>
                  <a:cubicBezTo>
                    <a:pt x="48948" y="44704"/>
                    <a:pt x="48900" y="44773"/>
                    <a:pt x="48844" y="44841"/>
                  </a:cubicBezTo>
                  <a:lnTo>
                    <a:pt x="48789" y="44924"/>
                  </a:lnTo>
                  <a:cubicBezTo>
                    <a:pt x="46853" y="47454"/>
                    <a:pt x="44317" y="49521"/>
                    <a:pt x="41449" y="50911"/>
                  </a:cubicBezTo>
                  <a:lnTo>
                    <a:pt x="41428" y="50917"/>
                  </a:lnTo>
                  <a:cubicBezTo>
                    <a:pt x="41408" y="50931"/>
                    <a:pt x="41386" y="50937"/>
                    <a:pt x="41366" y="50952"/>
                  </a:cubicBezTo>
                  <a:cubicBezTo>
                    <a:pt x="41270" y="50994"/>
                    <a:pt x="41172" y="51035"/>
                    <a:pt x="41076" y="51083"/>
                  </a:cubicBezTo>
                  <a:lnTo>
                    <a:pt x="40875" y="51173"/>
                  </a:lnTo>
                  <a:cubicBezTo>
                    <a:pt x="40792" y="51208"/>
                    <a:pt x="40709" y="51249"/>
                    <a:pt x="40626" y="51284"/>
                  </a:cubicBezTo>
                  <a:lnTo>
                    <a:pt x="40537" y="51317"/>
                  </a:lnTo>
                  <a:cubicBezTo>
                    <a:pt x="38065" y="52353"/>
                    <a:pt x="35384" y="52889"/>
                    <a:pt x="32706" y="52889"/>
                  </a:cubicBezTo>
                  <a:cubicBezTo>
                    <a:pt x="32201" y="52889"/>
                    <a:pt x="31696" y="52870"/>
                    <a:pt x="31193" y="52832"/>
                  </a:cubicBezTo>
                  <a:lnTo>
                    <a:pt x="31158" y="52832"/>
                  </a:lnTo>
                  <a:cubicBezTo>
                    <a:pt x="31137" y="52832"/>
                    <a:pt x="31117" y="52832"/>
                    <a:pt x="31095" y="52825"/>
                  </a:cubicBezTo>
                  <a:cubicBezTo>
                    <a:pt x="30986" y="52818"/>
                    <a:pt x="30881" y="52803"/>
                    <a:pt x="30778" y="52797"/>
                  </a:cubicBezTo>
                  <a:lnTo>
                    <a:pt x="30549" y="52777"/>
                  </a:lnTo>
                  <a:cubicBezTo>
                    <a:pt x="30467" y="52762"/>
                    <a:pt x="30377" y="52755"/>
                    <a:pt x="30287" y="52749"/>
                  </a:cubicBezTo>
                  <a:lnTo>
                    <a:pt x="30190" y="52735"/>
                  </a:lnTo>
                  <a:cubicBezTo>
                    <a:pt x="27031" y="52327"/>
                    <a:pt x="23969" y="51166"/>
                    <a:pt x="21343" y="49376"/>
                  </a:cubicBezTo>
                  <a:lnTo>
                    <a:pt x="21260" y="49320"/>
                  </a:lnTo>
                  <a:cubicBezTo>
                    <a:pt x="21171" y="49259"/>
                    <a:pt x="21088" y="49196"/>
                    <a:pt x="21005" y="49134"/>
                  </a:cubicBezTo>
                  <a:lnTo>
                    <a:pt x="20826" y="49003"/>
                  </a:lnTo>
                  <a:cubicBezTo>
                    <a:pt x="20750" y="48953"/>
                    <a:pt x="20673" y="48899"/>
                    <a:pt x="20604" y="48844"/>
                  </a:cubicBezTo>
                  <a:lnTo>
                    <a:pt x="20521" y="48781"/>
                  </a:lnTo>
                  <a:cubicBezTo>
                    <a:pt x="17991" y="46853"/>
                    <a:pt x="15924" y="44317"/>
                    <a:pt x="14542" y="41448"/>
                  </a:cubicBezTo>
                  <a:lnTo>
                    <a:pt x="14501" y="41365"/>
                  </a:lnTo>
                  <a:cubicBezTo>
                    <a:pt x="14453" y="41262"/>
                    <a:pt x="14405" y="41166"/>
                    <a:pt x="14363" y="41061"/>
                  </a:cubicBezTo>
                  <a:lnTo>
                    <a:pt x="14274" y="40867"/>
                  </a:lnTo>
                  <a:cubicBezTo>
                    <a:pt x="14239" y="40784"/>
                    <a:pt x="14197" y="40701"/>
                    <a:pt x="14163" y="40626"/>
                  </a:cubicBezTo>
                  <a:lnTo>
                    <a:pt x="14128" y="40535"/>
                  </a:lnTo>
                  <a:cubicBezTo>
                    <a:pt x="12897" y="37591"/>
                    <a:pt x="12373" y="34365"/>
                    <a:pt x="12615" y="31185"/>
                  </a:cubicBezTo>
                  <a:lnTo>
                    <a:pt x="12622" y="31095"/>
                  </a:lnTo>
                  <a:cubicBezTo>
                    <a:pt x="12628" y="30984"/>
                    <a:pt x="12642" y="30873"/>
                    <a:pt x="12648" y="30763"/>
                  </a:cubicBezTo>
                  <a:lnTo>
                    <a:pt x="12670" y="30556"/>
                  </a:lnTo>
                  <a:cubicBezTo>
                    <a:pt x="12683" y="30467"/>
                    <a:pt x="12690" y="30369"/>
                    <a:pt x="12705" y="30279"/>
                  </a:cubicBezTo>
                  <a:lnTo>
                    <a:pt x="12711" y="30190"/>
                  </a:lnTo>
                  <a:cubicBezTo>
                    <a:pt x="13119" y="27031"/>
                    <a:pt x="14280" y="23969"/>
                    <a:pt x="16077" y="21335"/>
                  </a:cubicBezTo>
                  <a:lnTo>
                    <a:pt x="16125" y="21260"/>
                  </a:lnTo>
                  <a:cubicBezTo>
                    <a:pt x="16181" y="21184"/>
                    <a:pt x="16236" y="21108"/>
                    <a:pt x="16291" y="21031"/>
                  </a:cubicBezTo>
                  <a:lnTo>
                    <a:pt x="16409" y="20866"/>
                  </a:lnTo>
                  <a:cubicBezTo>
                    <a:pt x="16472" y="20776"/>
                    <a:pt x="16540" y="20686"/>
                    <a:pt x="16603" y="20597"/>
                  </a:cubicBezTo>
                  <a:lnTo>
                    <a:pt x="16664" y="20521"/>
                  </a:lnTo>
                  <a:cubicBezTo>
                    <a:pt x="18593" y="17991"/>
                    <a:pt x="21129" y="15918"/>
                    <a:pt x="23997" y="14534"/>
                  </a:cubicBezTo>
                  <a:lnTo>
                    <a:pt x="24026" y="14527"/>
                  </a:lnTo>
                  <a:cubicBezTo>
                    <a:pt x="24045" y="14514"/>
                    <a:pt x="24067" y="14508"/>
                    <a:pt x="24080" y="14493"/>
                  </a:cubicBezTo>
                  <a:cubicBezTo>
                    <a:pt x="24170" y="14459"/>
                    <a:pt x="24253" y="14418"/>
                    <a:pt x="24342" y="14377"/>
                  </a:cubicBezTo>
                  <a:lnTo>
                    <a:pt x="24543" y="14285"/>
                  </a:lnTo>
                  <a:cubicBezTo>
                    <a:pt x="24633" y="14244"/>
                    <a:pt x="24731" y="14202"/>
                    <a:pt x="24827" y="14161"/>
                  </a:cubicBezTo>
                  <a:lnTo>
                    <a:pt x="24916" y="14128"/>
                  </a:lnTo>
                  <a:cubicBezTo>
                    <a:pt x="27391" y="13091"/>
                    <a:pt x="30080" y="12552"/>
                    <a:pt x="32761" y="12552"/>
                  </a:cubicBezTo>
                  <a:close/>
                  <a:moveTo>
                    <a:pt x="32772" y="11956"/>
                  </a:moveTo>
                  <a:cubicBezTo>
                    <a:pt x="30005" y="11956"/>
                    <a:pt x="27238" y="12507"/>
                    <a:pt x="24682" y="13574"/>
                  </a:cubicBezTo>
                  <a:lnTo>
                    <a:pt x="24654" y="13589"/>
                  </a:lnTo>
                  <a:cubicBezTo>
                    <a:pt x="24633" y="13595"/>
                    <a:pt x="24613" y="13602"/>
                    <a:pt x="24591" y="13609"/>
                  </a:cubicBezTo>
                  <a:cubicBezTo>
                    <a:pt x="24488" y="13657"/>
                    <a:pt x="24392" y="13698"/>
                    <a:pt x="24294" y="13746"/>
                  </a:cubicBezTo>
                  <a:lnTo>
                    <a:pt x="24094" y="13829"/>
                  </a:lnTo>
                  <a:cubicBezTo>
                    <a:pt x="24004" y="13871"/>
                    <a:pt x="23914" y="13912"/>
                    <a:pt x="23832" y="13954"/>
                  </a:cubicBezTo>
                  <a:cubicBezTo>
                    <a:pt x="23803" y="13968"/>
                    <a:pt x="23783" y="13975"/>
                    <a:pt x="23762" y="13988"/>
                  </a:cubicBezTo>
                  <a:lnTo>
                    <a:pt x="23742" y="13995"/>
                  </a:lnTo>
                  <a:cubicBezTo>
                    <a:pt x="20784" y="15420"/>
                    <a:pt x="18172" y="17548"/>
                    <a:pt x="16188" y="20161"/>
                  </a:cubicBezTo>
                  <a:lnTo>
                    <a:pt x="16125" y="20237"/>
                  </a:lnTo>
                  <a:cubicBezTo>
                    <a:pt x="16057" y="20333"/>
                    <a:pt x="15987" y="20423"/>
                    <a:pt x="15924" y="20514"/>
                  </a:cubicBezTo>
                  <a:lnTo>
                    <a:pt x="15808" y="20680"/>
                  </a:lnTo>
                  <a:cubicBezTo>
                    <a:pt x="15745" y="20763"/>
                    <a:pt x="15690" y="20837"/>
                    <a:pt x="15634" y="20914"/>
                  </a:cubicBezTo>
                  <a:lnTo>
                    <a:pt x="15579" y="20997"/>
                  </a:lnTo>
                  <a:cubicBezTo>
                    <a:pt x="13735" y="23707"/>
                    <a:pt x="12539" y="26865"/>
                    <a:pt x="12117" y="30113"/>
                  </a:cubicBezTo>
                  <a:lnTo>
                    <a:pt x="12109" y="30209"/>
                  </a:lnTo>
                  <a:cubicBezTo>
                    <a:pt x="12096" y="30307"/>
                    <a:pt x="12089" y="30404"/>
                    <a:pt x="12076" y="30500"/>
                  </a:cubicBezTo>
                  <a:lnTo>
                    <a:pt x="12054" y="30700"/>
                  </a:lnTo>
                  <a:cubicBezTo>
                    <a:pt x="12048" y="30812"/>
                    <a:pt x="12034" y="30929"/>
                    <a:pt x="12019" y="31047"/>
                  </a:cubicBezTo>
                  <a:lnTo>
                    <a:pt x="12013" y="31143"/>
                  </a:lnTo>
                  <a:cubicBezTo>
                    <a:pt x="11771" y="34413"/>
                    <a:pt x="12310" y="37737"/>
                    <a:pt x="13575" y="40764"/>
                  </a:cubicBezTo>
                  <a:lnTo>
                    <a:pt x="13617" y="40860"/>
                  </a:lnTo>
                  <a:cubicBezTo>
                    <a:pt x="13652" y="40943"/>
                    <a:pt x="13693" y="41026"/>
                    <a:pt x="13726" y="41116"/>
                  </a:cubicBezTo>
                  <a:lnTo>
                    <a:pt x="13818" y="41303"/>
                  </a:lnTo>
                  <a:cubicBezTo>
                    <a:pt x="13859" y="41406"/>
                    <a:pt x="13907" y="41511"/>
                    <a:pt x="13955" y="41622"/>
                  </a:cubicBezTo>
                  <a:lnTo>
                    <a:pt x="14003" y="41711"/>
                  </a:lnTo>
                  <a:cubicBezTo>
                    <a:pt x="15427" y="44662"/>
                    <a:pt x="17556" y="47275"/>
                    <a:pt x="20162" y="49259"/>
                  </a:cubicBezTo>
                  <a:lnTo>
                    <a:pt x="20245" y="49320"/>
                  </a:lnTo>
                  <a:cubicBezTo>
                    <a:pt x="20320" y="49383"/>
                    <a:pt x="20396" y="49438"/>
                    <a:pt x="20479" y="49493"/>
                  </a:cubicBezTo>
                  <a:lnTo>
                    <a:pt x="20652" y="49617"/>
                  </a:lnTo>
                  <a:cubicBezTo>
                    <a:pt x="20735" y="49680"/>
                    <a:pt x="20826" y="49750"/>
                    <a:pt x="20922" y="49811"/>
                  </a:cubicBezTo>
                  <a:lnTo>
                    <a:pt x="21005" y="49866"/>
                  </a:lnTo>
                  <a:cubicBezTo>
                    <a:pt x="23714" y="51712"/>
                    <a:pt x="26859" y="52908"/>
                    <a:pt x="30115" y="53329"/>
                  </a:cubicBezTo>
                  <a:lnTo>
                    <a:pt x="30218" y="53336"/>
                  </a:lnTo>
                  <a:cubicBezTo>
                    <a:pt x="30307" y="53349"/>
                    <a:pt x="30405" y="53357"/>
                    <a:pt x="30495" y="53371"/>
                  </a:cubicBezTo>
                  <a:lnTo>
                    <a:pt x="30709" y="53391"/>
                  </a:lnTo>
                  <a:cubicBezTo>
                    <a:pt x="30820" y="53406"/>
                    <a:pt x="30929" y="53412"/>
                    <a:pt x="31047" y="53425"/>
                  </a:cubicBezTo>
                  <a:lnTo>
                    <a:pt x="31110" y="53425"/>
                  </a:lnTo>
                  <a:lnTo>
                    <a:pt x="31143" y="53432"/>
                  </a:lnTo>
                  <a:cubicBezTo>
                    <a:pt x="31656" y="53467"/>
                    <a:pt x="32173" y="53489"/>
                    <a:pt x="32686" y="53489"/>
                  </a:cubicBezTo>
                  <a:cubicBezTo>
                    <a:pt x="35449" y="53489"/>
                    <a:pt x="38215" y="52935"/>
                    <a:pt x="40764" y="51871"/>
                  </a:cubicBezTo>
                  <a:lnTo>
                    <a:pt x="40862" y="51830"/>
                  </a:lnTo>
                  <a:cubicBezTo>
                    <a:pt x="40952" y="51795"/>
                    <a:pt x="41035" y="51753"/>
                    <a:pt x="41124" y="51712"/>
                  </a:cubicBezTo>
                  <a:lnTo>
                    <a:pt x="41318" y="51629"/>
                  </a:lnTo>
                  <a:cubicBezTo>
                    <a:pt x="41414" y="51581"/>
                    <a:pt x="41519" y="51539"/>
                    <a:pt x="41622" y="51491"/>
                  </a:cubicBezTo>
                  <a:cubicBezTo>
                    <a:pt x="41643" y="51476"/>
                    <a:pt x="41663" y="51470"/>
                    <a:pt x="41691" y="51457"/>
                  </a:cubicBezTo>
                  <a:lnTo>
                    <a:pt x="41711" y="51442"/>
                  </a:lnTo>
                  <a:cubicBezTo>
                    <a:pt x="44662" y="50025"/>
                    <a:pt x="47275" y="47890"/>
                    <a:pt x="49265" y="45284"/>
                  </a:cubicBezTo>
                  <a:lnTo>
                    <a:pt x="49322" y="45201"/>
                  </a:lnTo>
                  <a:cubicBezTo>
                    <a:pt x="49383" y="45125"/>
                    <a:pt x="49431" y="45049"/>
                    <a:pt x="49488" y="44972"/>
                  </a:cubicBezTo>
                  <a:lnTo>
                    <a:pt x="49612" y="44800"/>
                  </a:lnTo>
                  <a:cubicBezTo>
                    <a:pt x="49680" y="44710"/>
                    <a:pt x="49750" y="44621"/>
                    <a:pt x="49813" y="44525"/>
                  </a:cubicBezTo>
                  <a:lnTo>
                    <a:pt x="49867" y="44442"/>
                  </a:lnTo>
                  <a:cubicBezTo>
                    <a:pt x="51712" y="41738"/>
                    <a:pt x="52908" y="38586"/>
                    <a:pt x="53329" y="35338"/>
                  </a:cubicBezTo>
                  <a:lnTo>
                    <a:pt x="53344" y="35227"/>
                  </a:lnTo>
                  <a:cubicBezTo>
                    <a:pt x="53351" y="35124"/>
                    <a:pt x="53364" y="35013"/>
                    <a:pt x="53379" y="34904"/>
                  </a:cubicBezTo>
                  <a:lnTo>
                    <a:pt x="53399" y="34696"/>
                  </a:lnTo>
                  <a:cubicBezTo>
                    <a:pt x="53406" y="34599"/>
                    <a:pt x="53420" y="34502"/>
                    <a:pt x="53427" y="34406"/>
                  </a:cubicBezTo>
                  <a:lnTo>
                    <a:pt x="53427" y="34336"/>
                  </a:lnTo>
                  <a:lnTo>
                    <a:pt x="53434" y="34302"/>
                  </a:lnTo>
                  <a:cubicBezTo>
                    <a:pt x="53676" y="31032"/>
                    <a:pt x="53137" y="27708"/>
                    <a:pt x="51871" y="24681"/>
                  </a:cubicBezTo>
                  <a:lnTo>
                    <a:pt x="51836" y="24591"/>
                  </a:lnTo>
                  <a:cubicBezTo>
                    <a:pt x="51788" y="24487"/>
                    <a:pt x="51740" y="24384"/>
                    <a:pt x="51699" y="24279"/>
                  </a:cubicBezTo>
                  <a:lnTo>
                    <a:pt x="51609" y="24087"/>
                  </a:lnTo>
                  <a:cubicBezTo>
                    <a:pt x="51568" y="23997"/>
                    <a:pt x="51533" y="23914"/>
                    <a:pt x="51491" y="23831"/>
                  </a:cubicBezTo>
                  <a:lnTo>
                    <a:pt x="51450" y="23734"/>
                  </a:lnTo>
                  <a:cubicBezTo>
                    <a:pt x="50027" y="20783"/>
                    <a:pt x="47897" y="18170"/>
                    <a:pt x="45284" y="16186"/>
                  </a:cubicBezTo>
                  <a:lnTo>
                    <a:pt x="45210" y="16125"/>
                  </a:lnTo>
                  <a:cubicBezTo>
                    <a:pt x="45118" y="16062"/>
                    <a:pt x="45035" y="16000"/>
                    <a:pt x="44946" y="15937"/>
                  </a:cubicBezTo>
                  <a:lnTo>
                    <a:pt x="44773" y="15806"/>
                  </a:lnTo>
                  <a:cubicBezTo>
                    <a:pt x="44690" y="15752"/>
                    <a:pt x="44607" y="15689"/>
                    <a:pt x="44531" y="15634"/>
                  </a:cubicBezTo>
                  <a:cubicBezTo>
                    <a:pt x="44511" y="15621"/>
                    <a:pt x="44496" y="15612"/>
                    <a:pt x="44476" y="15599"/>
                  </a:cubicBezTo>
                  <a:lnTo>
                    <a:pt x="44448" y="15579"/>
                  </a:lnTo>
                  <a:cubicBezTo>
                    <a:pt x="41739" y="13733"/>
                    <a:pt x="38588" y="12537"/>
                    <a:pt x="35332" y="12116"/>
                  </a:cubicBezTo>
                  <a:lnTo>
                    <a:pt x="35235" y="12109"/>
                  </a:lnTo>
                  <a:cubicBezTo>
                    <a:pt x="35133" y="12096"/>
                    <a:pt x="35028" y="12081"/>
                    <a:pt x="34925" y="12074"/>
                  </a:cubicBezTo>
                  <a:lnTo>
                    <a:pt x="34703" y="12054"/>
                  </a:lnTo>
                  <a:cubicBezTo>
                    <a:pt x="34607" y="12039"/>
                    <a:pt x="34502" y="12033"/>
                    <a:pt x="34406" y="12019"/>
                  </a:cubicBezTo>
                  <a:lnTo>
                    <a:pt x="34303" y="12013"/>
                  </a:lnTo>
                  <a:cubicBezTo>
                    <a:pt x="33794" y="11975"/>
                    <a:pt x="33283" y="11956"/>
                    <a:pt x="32772" y="11956"/>
                  </a:cubicBezTo>
                  <a:close/>
                  <a:moveTo>
                    <a:pt x="33640" y="642"/>
                  </a:moveTo>
                  <a:lnTo>
                    <a:pt x="38269" y="1113"/>
                  </a:lnTo>
                  <a:lnTo>
                    <a:pt x="38789" y="8702"/>
                  </a:lnTo>
                  <a:lnTo>
                    <a:pt x="38996" y="8757"/>
                  </a:lnTo>
                  <a:cubicBezTo>
                    <a:pt x="39570" y="8909"/>
                    <a:pt x="40150" y="9082"/>
                    <a:pt x="40709" y="9276"/>
                  </a:cubicBezTo>
                  <a:lnTo>
                    <a:pt x="40792" y="9302"/>
                  </a:lnTo>
                  <a:cubicBezTo>
                    <a:pt x="40917" y="9344"/>
                    <a:pt x="41083" y="9400"/>
                    <a:pt x="41249" y="9462"/>
                  </a:cubicBezTo>
                  <a:cubicBezTo>
                    <a:pt x="41318" y="9490"/>
                    <a:pt x="41380" y="9510"/>
                    <a:pt x="41443" y="9538"/>
                  </a:cubicBezTo>
                  <a:lnTo>
                    <a:pt x="41587" y="9593"/>
                  </a:lnTo>
                  <a:cubicBezTo>
                    <a:pt x="41650" y="9614"/>
                    <a:pt x="41718" y="9641"/>
                    <a:pt x="41788" y="9669"/>
                  </a:cubicBezTo>
                  <a:cubicBezTo>
                    <a:pt x="41919" y="9717"/>
                    <a:pt x="42065" y="9780"/>
                    <a:pt x="42237" y="9848"/>
                  </a:cubicBezTo>
                  <a:lnTo>
                    <a:pt x="42320" y="9883"/>
                  </a:lnTo>
                  <a:cubicBezTo>
                    <a:pt x="42866" y="10112"/>
                    <a:pt x="43412" y="10367"/>
                    <a:pt x="43944" y="10636"/>
                  </a:cubicBezTo>
                  <a:lnTo>
                    <a:pt x="44131" y="10734"/>
                  </a:lnTo>
                  <a:lnTo>
                    <a:pt x="49556" y="5398"/>
                  </a:lnTo>
                  <a:lnTo>
                    <a:pt x="53329" y="8121"/>
                  </a:lnTo>
                  <a:lnTo>
                    <a:pt x="49985" y="14949"/>
                  </a:lnTo>
                  <a:lnTo>
                    <a:pt x="50136" y="15101"/>
                  </a:lnTo>
                  <a:cubicBezTo>
                    <a:pt x="50559" y="15523"/>
                    <a:pt x="50974" y="15959"/>
                    <a:pt x="51367" y="16409"/>
                  </a:cubicBezTo>
                  <a:lnTo>
                    <a:pt x="51422" y="16470"/>
                  </a:lnTo>
                  <a:cubicBezTo>
                    <a:pt x="51546" y="16616"/>
                    <a:pt x="51644" y="16732"/>
                    <a:pt x="51734" y="16843"/>
                  </a:cubicBezTo>
                  <a:cubicBezTo>
                    <a:pt x="51782" y="16898"/>
                    <a:pt x="51823" y="16948"/>
                    <a:pt x="51871" y="17002"/>
                  </a:cubicBezTo>
                  <a:lnTo>
                    <a:pt x="51961" y="17120"/>
                  </a:lnTo>
                  <a:cubicBezTo>
                    <a:pt x="52011" y="17175"/>
                    <a:pt x="52052" y="17230"/>
                    <a:pt x="52100" y="17286"/>
                  </a:cubicBezTo>
                  <a:cubicBezTo>
                    <a:pt x="52190" y="17395"/>
                    <a:pt x="52286" y="17520"/>
                    <a:pt x="52397" y="17672"/>
                  </a:cubicBezTo>
                  <a:lnTo>
                    <a:pt x="52452" y="17742"/>
                  </a:lnTo>
                  <a:cubicBezTo>
                    <a:pt x="52812" y="18212"/>
                    <a:pt x="53157" y="18703"/>
                    <a:pt x="53482" y="19200"/>
                  </a:cubicBezTo>
                  <a:lnTo>
                    <a:pt x="53600" y="19379"/>
                  </a:lnTo>
                  <a:lnTo>
                    <a:pt x="60960" y="17472"/>
                  </a:lnTo>
                  <a:lnTo>
                    <a:pt x="62867" y="21723"/>
                  </a:lnTo>
                  <a:lnTo>
                    <a:pt x="56738" y="25842"/>
                  </a:lnTo>
                  <a:lnTo>
                    <a:pt x="56557" y="25966"/>
                  </a:lnTo>
                  <a:lnTo>
                    <a:pt x="56614" y="26174"/>
                  </a:lnTo>
                  <a:cubicBezTo>
                    <a:pt x="56655" y="26311"/>
                    <a:pt x="56697" y="26457"/>
                    <a:pt x="56730" y="26595"/>
                  </a:cubicBezTo>
                  <a:cubicBezTo>
                    <a:pt x="56828" y="26990"/>
                    <a:pt x="56917" y="27390"/>
                    <a:pt x="57000" y="27784"/>
                  </a:cubicBezTo>
                  <a:cubicBezTo>
                    <a:pt x="57007" y="27804"/>
                    <a:pt x="57007" y="27826"/>
                    <a:pt x="57013" y="27854"/>
                  </a:cubicBezTo>
                  <a:cubicBezTo>
                    <a:pt x="57013" y="27867"/>
                    <a:pt x="57020" y="27887"/>
                    <a:pt x="57028" y="27909"/>
                  </a:cubicBezTo>
                  <a:lnTo>
                    <a:pt x="57042" y="27998"/>
                  </a:lnTo>
                  <a:cubicBezTo>
                    <a:pt x="57076" y="28186"/>
                    <a:pt x="57103" y="28337"/>
                    <a:pt x="57131" y="28476"/>
                  </a:cubicBezTo>
                  <a:cubicBezTo>
                    <a:pt x="57144" y="28544"/>
                    <a:pt x="57153" y="28614"/>
                    <a:pt x="57166" y="28675"/>
                  </a:cubicBezTo>
                  <a:lnTo>
                    <a:pt x="57186" y="28834"/>
                  </a:lnTo>
                  <a:cubicBezTo>
                    <a:pt x="57201" y="28904"/>
                    <a:pt x="57214" y="28974"/>
                    <a:pt x="57221" y="29042"/>
                  </a:cubicBezTo>
                  <a:cubicBezTo>
                    <a:pt x="57242" y="29181"/>
                    <a:pt x="57262" y="29332"/>
                    <a:pt x="57290" y="29526"/>
                  </a:cubicBezTo>
                  <a:lnTo>
                    <a:pt x="57297" y="29609"/>
                  </a:lnTo>
                  <a:cubicBezTo>
                    <a:pt x="57373" y="30196"/>
                    <a:pt x="57428" y="30798"/>
                    <a:pt x="57463" y="31392"/>
                  </a:cubicBezTo>
                  <a:lnTo>
                    <a:pt x="57470" y="31606"/>
                  </a:lnTo>
                  <a:lnTo>
                    <a:pt x="64803" y="33638"/>
                  </a:lnTo>
                  <a:lnTo>
                    <a:pt x="64333" y="38269"/>
                  </a:lnTo>
                  <a:lnTo>
                    <a:pt x="56745" y="38780"/>
                  </a:lnTo>
                  <a:lnTo>
                    <a:pt x="56688" y="38994"/>
                  </a:lnTo>
                  <a:cubicBezTo>
                    <a:pt x="56537" y="39568"/>
                    <a:pt x="56365" y="40142"/>
                    <a:pt x="56177" y="40709"/>
                  </a:cubicBezTo>
                  <a:lnTo>
                    <a:pt x="56149" y="40784"/>
                  </a:lnTo>
                  <a:cubicBezTo>
                    <a:pt x="56081" y="40971"/>
                    <a:pt x="56033" y="41116"/>
                    <a:pt x="55983" y="41249"/>
                  </a:cubicBezTo>
                  <a:cubicBezTo>
                    <a:pt x="55957" y="41310"/>
                    <a:pt x="55935" y="41380"/>
                    <a:pt x="55909" y="41441"/>
                  </a:cubicBezTo>
                  <a:lnTo>
                    <a:pt x="55880" y="41517"/>
                  </a:lnTo>
                  <a:cubicBezTo>
                    <a:pt x="55874" y="41545"/>
                    <a:pt x="55859" y="41572"/>
                    <a:pt x="55846" y="41607"/>
                  </a:cubicBezTo>
                  <a:cubicBezTo>
                    <a:pt x="55832" y="41648"/>
                    <a:pt x="55817" y="41690"/>
                    <a:pt x="55804" y="41731"/>
                  </a:cubicBezTo>
                  <a:lnTo>
                    <a:pt x="55784" y="41779"/>
                  </a:lnTo>
                  <a:cubicBezTo>
                    <a:pt x="55728" y="41919"/>
                    <a:pt x="55673" y="42056"/>
                    <a:pt x="55597" y="42235"/>
                  </a:cubicBezTo>
                  <a:lnTo>
                    <a:pt x="55562" y="42312"/>
                  </a:lnTo>
                  <a:cubicBezTo>
                    <a:pt x="55335" y="42858"/>
                    <a:pt x="55079" y="43405"/>
                    <a:pt x="54809" y="43936"/>
                  </a:cubicBezTo>
                  <a:lnTo>
                    <a:pt x="54713" y="44130"/>
                  </a:lnTo>
                  <a:lnTo>
                    <a:pt x="60047" y="49549"/>
                  </a:lnTo>
                  <a:lnTo>
                    <a:pt x="57325" y="53329"/>
                  </a:lnTo>
                  <a:lnTo>
                    <a:pt x="50496" y="49984"/>
                  </a:lnTo>
                  <a:lnTo>
                    <a:pt x="50343" y="50136"/>
                  </a:lnTo>
                  <a:cubicBezTo>
                    <a:pt x="49922" y="50557"/>
                    <a:pt x="49488" y="50972"/>
                    <a:pt x="49038" y="51359"/>
                  </a:cubicBezTo>
                  <a:lnTo>
                    <a:pt x="48907" y="51476"/>
                  </a:lnTo>
                  <a:cubicBezTo>
                    <a:pt x="48831" y="51546"/>
                    <a:pt x="48754" y="51607"/>
                    <a:pt x="48678" y="51677"/>
                  </a:cubicBezTo>
                  <a:cubicBezTo>
                    <a:pt x="48665" y="51684"/>
                    <a:pt x="48652" y="51690"/>
                    <a:pt x="48643" y="51705"/>
                  </a:cubicBezTo>
                  <a:cubicBezTo>
                    <a:pt x="48630" y="51712"/>
                    <a:pt x="48617" y="51725"/>
                    <a:pt x="48602" y="51732"/>
                  </a:cubicBezTo>
                  <a:cubicBezTo>
                    <a:pt x="48547" y="51782"/>
                    <a:pt x="48492" y="51830"/>
                    <a:pt x="48436" y="51871"/>
                  </a:cubicBezTo>
                  <a:lnTo>
                    <a:pt x="48320" y="51967"/>
                  </a:lnTo>
                  <a:cubicBezTo>
                    <a:pt x="48270" y="52009"/>
                    <a:pt x="48215" y="52057"/>
                    <a:pt x="48161" y="52098"/>
                  </a:cubicBezTo>
                  <a:cubicBezTo>
                    <a:pt x="48049" y="52188"/>
                    <a:pt x="47925" y="52286"/>
                    <a:pt x="47772" y="52395"/>
                  </a:cubicBezTo>
                  <a:cubicBezTo>
                    <a:pt x="47766" y="52404"/>
                    <a:pt x="47753" y="52417"/>
                    <a:pt x="47746" y="52424"/>
                  </a:cubicBezTo>
                  <a:lnTo>
                    <a:pt x="47711" y="52452"/>
                  </a:lnTo>
                  <a:cubicBezTo>
                    <a:pt x="47233" y="52810"/>
                    <a:pt x="46744" y="53157"/>
                    <a:pt x="46246" y="53482"/>
                  </a:cubicBezTo>
                  <a:lnTo>
                    <a:pt x="46066" y="53598"/>
                  </a:lnTo>
                  <a:lnTo>
                    <a:pt x="47973" y="60960"/>
                  </a:lnTo>
                  <a:lnTo>
                    <a:pt x="43723" y="62867"/>
                  </a:lnTo>
                  <a:lnTo>
                    <a:pt x="39487" y="56557"/>
                  </a:lnTo>
                  <a:lnTo>
                    <a:pt x="39280" y="56612"/>
                  </a:lnTo>
                  <a:cubicBezTo>
                    <a:pt x="38706" y="56771"/>
                    <a:pt x="38118" y="56909"/>
                    <a:pt x="37538" y="57020"/>
                  </a:cubicBezTo>
                  <a:lnTo>
                    <a:pt x="37516" y="57027"/>
                  </a:lnTo>
                  <a:cubicBezTo>
                    <a:pt x="37510" y="57027"/>
                    <a:pt x="37496" y="57033"/>
                    <a:pt x="37488" y="57033"/>
                  </a:cubicBezTo>
                  <a:lnTo>
                    <a:pt x="37447" y="57040"/>
                  </a:lnTo>
                  <a:cubicBezTo>
                    <a:pt x="37261" y="57075"/>
                    <a:pt x="37108" y="57103"/>
                    <a:pt x="36971" y="57131"/>
                  </a:cubicBezTo>
                  <a:cubicBezTo>
                    <a:pt x="36901" y="57138"/>
                    <a:pt x="36840" y="57151"/>
                    <a:pt x="36770" y="57164"/>
                  </a:cubicBezTo>
                  <a:lnTo>
                    <a:pt x="36611" y="57186"/>
                  </a:lnTo>
                  <a:cubicBezTo>
                    <a:pt x="36543" y="57199"/>
                    <a:pt x="36473" y="57206"/>
                    <a:pt x="36403" y="57221"/>
                  </a:cubicBezTo>
                  <a:cubicBezTo>
                    <a:pt x="36390" y="57221"/>
                    <a:pt x="36377" y="57227"/>
                    <a:pt x="36355" y="57227"/>
                  </a:cubicBezTo>
                  <a:cubicBezTo>
                    <a:pt x="36342" y="57227"/>
                    <a:pt x="36327" y="57234"/>
                    <a:pt x="36307" y="57234"/>
                  </a:cubicBezTo>
                  <a:cubicBezTo>
                    <a:pt x="36211" y="57247"/>
                    <a:pt x="36106" y="57262"/>
                    <a:pt x="36010" y="57275"/>
                  </a:cubicBezTo>
                  <a:lnTo>
                    <a:pt x="35838" y="57297"/>
                  </a:lnTo>
                  <a:cubicBezTo>
                    <a:pt x="35249" y="57372"/>
                    <a:pt x="34648" y="57428"/>
                    <a:pt x="34054" y="57463"/>
                  </a:cubicBezTo>
                  <a:lnTo>
                    <a:pt x="33839" y="57470"/>
                  </a:lnTo>
                  <a:lnTo>
                    <a:pt x="31807" y="64795"/>
                  </a:lnTo>
                  <a:lnTo>
                    <a:pt x="27177" y="64332"/>
                  </a:lnTo>
                  <a:lnTo>
                    <a:pt x="26665" y="56743"/>
                  </a:lnTo>
                  <a:lnTo>
                    <a:pt x="26457" y="56688"/>
                  </a:lnTo>
                  <a:cubicBezTo>
                    <a:pt x="25877" y="56536"/>
                    <a:pt x="25304" y="56363"/>
                    <a:pt x="24737" y="56169"/>
                  </a:cubicBezTo>
                  <a:lnTo>
                    <a:pt x="24654" y="56143"/>
                  </a:lnTo>
                  <a:cubicBezTo>
                    <a:pt x="24475" y="56080"/>
                    <a:pt x="24329" y="56031"/>
                    <a:pt x="24198" y="55983"/>
                  </a:cubicBezTo>
                  <a:cubicBezTo>
                    <a:pt x="24128" y="55955"/>
                    <a:pt x="24067" y="55935"/>
                    <a:pt x="23997" y="55907"/>
                  </a:cubicBezTo>
                  <a:lnTo>
                    <a:pt x="23860" y="55852"/>
                  </a:lnTo>
                  <a:cubicBezTo>
                    <a:pt x="23797" y="55831"/>
                    <a:pt x="23729" y="55804"/>
                    <a:pt x="23666" y="55776"/>
                  </a:cubicBezTo>
                  <a:cubicBezTo>
                    <a:pt x="23528" y="55728"/>
                    <a:pt x="23389" y="55665"/>
                    <a:pt x="23209" y="55597"/>
                  </a:cubicBezTo>
                  <a:lnTo>
                    <a:pt x="23133" y="55562"/>
                  </a:lnTo>
                  <a:cubicBezTo>
                    <a:pt x="22587" y="55333"/>
                    <a:pt x="22042" y="55078"/>
                    <a:pt x="21509" y="54809"/>
                  </a:cubicBezTo>
                  <a:lnTo>
                    <a:pt x="21315" y="54711"/>
                  </a:lnTo>
                  <a:lnTo>
                    <a:pt x="15898" y="60047"/>
                  </a:lnTo>
                  <a:lnTo>
                    <a:pt x="12117" y="57324"/>
                  </a:lnTo>
                  <a:lnTo>
                    <a:pt x="15461" y="50496"/>
                  </a:lnTo>
                  <a:lnTo>
                    <a:pt x="15310" y="50344"/>
                  </a:lnTo>
                  <a:cubicBezTo>
                    <a:pt x="14887" y="49922"/>
                    <a:pt x="14473" y="49486"/>
                    <a:pt x="14086" y="49036"/>
                  </a:cubicBezTo>
                  <a:lnTo>
                    <a:pt x="14032" y="48975"/>
                  </a:lnTo>
                  <a:cubicBezTo>
                    <a:pt x="13907" y="48829"/>
                    <a:pt x="13803" y="48713"/>
                    <a:pt x="13713" y="48602"/>
                  </a:cubicBezTo>
                  <a:cubicBezTo>
                    <a:pt x="13665" y="48547"/>
                    <a:pt x="13617" y="48491"/>
                    <a:pt x="13575" y="48436"/>
                  </a:cubicBezTo>
                  <a:lnTo>
                    <a:pt x="13486" y="48325"/>
                  </a:lnTo>
                  <a:cubicBezTo>
                    <a:pt x="13436" y="48270"/>
                    <a:pt x="13395" y="48215"/>
                    <a:pt x="13346" y="48159"/>
                  </a:cubicBezTo>
                  <a:cubicBezTo>
                    <a:pt x="13264" y="48049"/>
                    <a:pt x="13167" y="47932"/>
                    <a:pt x="13050" y="47772"/>
                  </a:cubicBezTo>
                  <a:lnTo>
                    <a:pt x="13030" y="47744"/>
                  </a:lnTo>
                  <a:cubicBezTo>
                    <a:pt x="13015" y="47731"/>
                    <a:pt x="13008" y="47718"/>
                    <a:pt x="12995" y="47703"/>
                  </a:cubicBezTo>
                  <a:cubicBezTo>
                    <a:pt x="12635" y="47233"/>
                    <a:pt x="12290" y="46742"/>
                    <a:pt x="11965" y="46245"/>
                  </a:cubicBezTo>
                  <a:lnTo>
                    <a:pt x="11847" y="46059"/>
                  </a:lnTo>
                  <a:lnTo>
                    <a:pt x="4487" y="47973"/>
                  </a:lnTo>
                  <a:lnTo>
                    <a:pt x="2579" y="43722"/>
                  </a:lnTo>
                  <a:lnTo>
                    <a:pt x="8889" y="39485"/>
                  </a:lnTo>
                  <a:lnTo>
                    <a:pt x="8833" y="39278"/>
                  </a:lnTo>
                  <a:cubicBezTo>
                    <a:pt x="8675" y="38697"/>
                    <a:pt x="8536" y="38117"/>
                    <a:pt x="8427" y="37530"/>
                  </a:cubicBezTo>
                  <a:lnTo>
                    <a:pt x="8405" y="37447"/>
                  </a:lnTo>
                  <a:cubicBezTo>
                    <a:pt x="8370" y="37259"/>
                    <a:pt x="8344" y="37108"/>
                    <a:pt x="8315" y="36969"/>
                  </a:cubicBezTo>
                  <a:cubicBezTo>
                    <a:pt x="8309" y="36901"/>
                    <a:pt x="8294" y="36831"/>
                    <a:pt x="8287" y="36762"/>
                  </a:cubicBezTo>
                  <a:lnTo>
                    <a:pt x="8261" y="36617"/>
                  </a:lnTo>
                  <a:cubicBezTo>
                    <a:pt x="8246" y="36548"/>
                    <a:pt x="8239" y="36471"/>
                    <a:pt x="8226" y="36403"/>
                  </a:cubicBezTo>
                  <a:cubicBezTo>
                    <a:pt x="8204" y="36264"/>
                    <a:pt x="8184" y="36106"/>
                    <a:pt x="8156" y="35919"/>
                  </a:cubicBezTo>
                  <a:lnTo>
                    <a:pt x="8150" y="35836"/>
                  </a:lnTo>
                  <a:cubicBezTo>
                    <a:pt x="8073" y="35249"/>
                    <a:pt x="8019" y="34647"/>
                    <a:pt x="7990" y="34053"/>
                  </a:cubicBezTo>
                  <a:lnTo>
                    <a:pt x="7977" y="33839"/>
                  </a:lnTo>
                  <a:lnTo>
                    <a:pt x="650" y="31807"/>
                  </a:lnTo>
                  <a:lnTo>
                    <a:pt x="1120" y="27176"/>
                  </a:lnTo>
                  <a:lnTo>
                    <a:pt x="8702" y="26658"/>
                  </a:lnTo>
                  <a:lnTo>
                    <a:pt x="8758" y="26451"/>
                  </a:lnTo>
                  <a:cubicBezTo>
                    <a:pt x="8909" y="25877"/>
                    <a:pt x="9082" y="25296"/>
                    <a:pt x="9276" y="24736"/>
                  </a:cubicBezTo>
                  <a:lnTo>
                    <a:pt x="9304" y="24661"/>
                  </a:lnTo>
                  <a:cubicBezTo>
                    <a:pt x="9365" y="24480"/>
                    <a:pt x="9414" y="24336"/>
                    <a:pt x="9463" y="24196"/>
                  </a:cubicBezTo>
                  <a:cubicBezTo>
                    <a:pt x="9490" y="24128"/>
                    <a:pt x="9511" y="24065"/>
                    <a:pt x="9538" y="24004"/>
                  </a:cubicBezTo>
                  <a:lnTo>
                    <a:pt x="9594" y="23858"/>
                  </a:lnTo>
                  <a:cubicBezTo>
                    <a:pt x="9614" y="23797"/>
                    <a:pt x="9642" y="23727"/>
                    <a:pt x="9671" y="23657"/>
                  </a:cubicBezTo>
                  <a:cubicBezTo>
                    <a:pt x="9719" y="23533"/>
                    <a:pt x="9774" y="23389"/>
                    <a:pt x="9850" y="23209"/>
                  </a:cubicBezTo>
                  <a:lnTo>
                    <a:pt x="9885" y="23127"/>
                  </a:lnTo>
                  <a:cubicBezTo>
                    <a:pt x="10112" y="22579"/>
                    <a:pt x="10367" y="22033"/>
                    <a:pt x="10638" y="21501"/>
                  </a:cubicBezTo>
                  <a:lnTo>
                    <a:pt x="10734" y="21315"/>
                  </a:lnTo>
                  <a:lnTo>
                    <a:pt x="5399" y="15889"/>
                  </a:lnTo>
                  <a:lnTo>
                    <a:pt x="8121" y="12116"/>
                  </a:lnTo>
                  <a:lnTo>
                    <a:pt x="14951" y="15461"/>
                  </a:lnTo>
                  <a:lnTo>
                    <a:pt x="15103" y="15309"/>
                  </a:lnTo>
                  <a:cubicBezTo>
                    <a:pt x="15524" y="14887"/>
                    <a:pt x="15959" y="14473"/>
                    <a:pt x="16409" y="14078"/>
                  </a:cubicBezTo>
                  <a:lnTo>
                    <a:pt x="16526" y="13975"/>
                  </a:lnTo>
                  <a:cubicBezTo>
                    <a:pt x="16609" y="13905"/>
                    <a:pt x="16686" y="13837"/>
                    <a:pt x="16769" y="13768"/>
                  </a:cubicBezTo>
                  <a:cubicBezTo>
                    <a:pt x="16782" y="13761"/>
                    <a:pt x="16795" y="13746"/>
                    <a:pt x="16803" y="13740"/>
                  </a:cubicBezTo>
                  <a:cubicBezTo>
                    <a:pt x="16817" y="13733"/>
                    <a:pt x="16830" y="13720"/>
                    <a:pt x="16845" y="13713"/>
                  </a:cubicBezTo>
                  <a:cubicBezTo>
                    <a:pt x="16900" y="13663"/>
                    <a:pt x="16948" y="13622"/>
                    <a:pt x="17002" y="13580"/>
                  </a:cubicBezTo>
                  <a:lnTo>
                    <a:pt x="17120" y="13477"/>
                  </a:lnTo>
                  <a:cubicBezTo>
                    <a:pt x="17177" y="13436"/>
                    <a:pt x="17231" y="13395"/>
                    <a:pt x="17286" y="13346"/>
                  </a:cubicBezTo>
                  <a:cubicBezTo>
                    <a:pt x="17397" y="13257"/>
                    <a:pt x="17522" y="13166"/>
                    <a:pt x="17674" y="13050"/>
                  </a:cubicBezTo>
                  <a:lnTo>
                    <a:pt x="17742" y="12993"/>
                  </a:lnTo>
                  <a:cubicBezTo>
                    <a:pt x="17757" y="12980"/>
                    <a:pt x="17777" y="12967"/>
                    <a:pt x="17790" y="12952"/>
                  </a:cubicBezTo>
                  <a:cubicBezTo>
                    <a:pt x="17812" y="12938"/>
                    <a:pt x="17825" y="12925"/>
                    <a:pt x="17847" y="12917"/>
                  </a:cubicBezTo>
                  <a:cubicBezTo>
                    <a:pt x="18164" y="12668"/>
                    <a:pt x="18504" y="12434"/>
                    <a:pt x="18835" y="12205"/>
                  </a:cubicBezTo>
                  <a:cubicBezTo>
                    <a:pt x="18951" y="12129"/>
                    <a:pt x="19076" y="12046"/>
                    <a:pt x="19209" y="11963"/>
                  </a:cubicBezTo>
                  <a:lnTo>
                    <a:pt x="19388" y="11847"/>
                  </a:lnTo>
                  <a:lnTo>
                    <a:pt x="17480" y="4485"/>
                  </a:lnTo>
                  <a:lnTo>
                    <a:pt x="21723" y="2578"/>
                  </a:lnTo>
                  <a:lnTo>
                    <a:pt x="25960" y="8888"/>
                  </a:lnTo>
                  <a:lnTo>
                    <a:pt x="26167" y="8833"/>
                  </a:lnTo>
                  <a:cubicBezTo>
                    <a:pt x="26748" y="8674"/>
                    <a:pt x="27328" y="8536"/>
                    <a:pt x="27917" y="8418"/>
                  </a:cubicBezTo>
                  <a:lnTo>
                    <a:pt x="27930" y="8418"/>
                  </a:lnTo>
                  <a:cubicBezTo>
                    <a:pt x="27944" y="8418"/>
                    <a:pt x="27950" y="8412"/>
                    <a:pt x="27965" y="8412"/>
                  </a:cubicBezTo>
                  <a:lnTo>
                    <a:pt x="28000" y="8405"/>
                  </a:lnTo>
                  <a:cubicBezTo>
                    <a:pt x="28186" y="8370"/>
                    <a:pt x="28338" y="8342"/>
                    <a:pt x="28476" y="8314"/>
                  </a:cubicBezTo>
                  <a:cubicBezTo>
                    <a:pt x="28546" y="8307"/>
                    <a:pt x="28622" y="8294"/>
                    <a:pt x="28690" y="8281"/>
                  </a:cubicBezTo>
                  <a:lnTo>
                    <a:pt x="28829" y="8259"/>
                  </a:lnTo>
                  <a:cubicBezTo>
                    <a:pt x="28904" y="8246"/>
                    <a:pt x="28974" y="8239"/>
                    <a:pt x="29043" y="8224"/>
                  </a:cubicBezTo>
                  <a:cubicBezTo>
                    <a:pt x="29063" y="8224"/>
                    <a:pt x="29078" y="8218"/>
                    <a:pt x="29098" y="8218"/>
                  </a:cubicBezTo>
                  <a:cubicBezTo>
                    <a:pt x="29111" y="8211"/>
                    <a:pt x="29126" y="8211"/>
                    <a:pt x="29140" y="8211"/>
                  </a:cubicBezTo>
                  <a:cubicBezTo>
                    <a:pt x="29244" y="8198"/>
                    <a:pt x="29347" y="8183"/>
                    <a:pt x="29451" y="8169"/>
                  </a:cubicBezTo>
                  <a:lnTo>
                    <a:pt x="29609" y="8148"/>
                  </a:lnTo>
                  <a:cubicBezTo>
                    <a:pt x="30198" y="8073"/>
                    <a:pt x="30798" y="8017"/>
                    <a:pt x="31392" y="7982"/>
                  </a:cubicBezTo>
                  <a:lnTo>
                    <a:pt x="31608" y="7975"/>
                  </a:lnTo>
                  <a:lnTo>
                    <a:pt x="33640" y="642"/>
                  </a:lnTo>
                  <a:close/>
                  <a:moveTo>
                    <a:pt x="33197" y="0"/>
                  </a:moveTo>
                  <a:lnTo>
                    <a:pt x="31152" y="7401"/>
                  </a:lnTo>
                  <a:cubicBezTo>
                    <a:pt x="30613" y="7436"/>
                    <a:pt x="30065" y="7484"/>
                    <a:pt x="29534" y="7554"/>
                  </a:cubicBezTo>
                  <a:lnTo>
                    <a:pt x="29375" y="7576"/>
                  </a:lnTo>
                  <a:cubicBezTo>
                    <a:pt x="29264" y="7589"/>
                    <a:pt x="29161" y="7602"/>
                    <a:pt x="29050" y="7617"/>
                  </a:cubicBezTo>
                  <a:cubicBezTo>
                    <a:pt x="29037" y="7624"/>
                    <a:pt x="29015" y="7624"/>
                    <a:pt x="28995" y="7624"/>
                  </a:cubicBezTo>
                  <a:cubicBezTo>
                    <a:pt x="28980" y="7630"/>
                    <a:pt x="28967" y="7630"/>
                    <a:pt x="28954" y="7630"/>
                  </a:cubicBezTo>
                  <a:cubicBezTo>
                    <a:pt x="28884" y="7644"/>
                    <a:pt x="28808" y="7659"/>
                    <a:pt x="28731" y="7672"/>
                  </a:cubicBezTo>
                  <a:lnTo>
                    <a:pt x="28594" y="7692"/>
                  </a:lnTo>
                  <a:cubicBezTo>
                    <a:pt x="28518" y="7707"/>
                    <a:pt x="28448" y="7713"/>
                    <a:pt x="28373" y="7727"/>
                  </a:cubicBezTo>
                  <a:cubicBezTo>
                    <a:pt x="28227" y="7755"/>
                    <a:pt x="28083" y="7783"/>
                    <a:pt x="27882" y="7816"/>
                  </a:cubicBezTo>
                  <a:lnTo>
                    <a:pt x="27854" y="7824"/>
                  </a:lnTo>
                  <a:cubicBezTo>
                    <a:pt x="27841" y="7824"/>
                    <a:pt x="27826" y="7831"/>
                    <a:pt x="27813" y="7831"/>
                  </a:cubicBezTo>
                  <a:lnTo>
                    <a:pt x="27799" y="7838"/>
                  </a:lnTo>
                  <a:cubicBezTo>
                    <a:pt x="27273" y="7941"/>
                    <a:pt x="26741" y="8058"/>
                    <a:pt x="26223" y="8198"/>
                  </a:cubicBezTo>
                  <a:lnTo>
                    <a:pt x="21937" y="1825"/>
                  </a:lnTo>
                  <a:lnTo>
                    <a:pt x="16775" y="4147"/>
                  </a:lnTo>
                  <a:lnTo>
                    <a:pt x="18696" y="11583"/>
                  </a:lnTo>
                  <a:cubicBezTo>
                    <a:pt x="18635" y="11625"/>
                    <a:pt x="18565" y="11666"/>
                    <a:pt x="18495" y="11714"/>
                  </a:cubicBezTo>
                  <a:cubicBezTo>
                    <a:pt x="18157" y="11943"/>
                    <a:pt x="17819" y="12185"/>
                    <a:pt x="17487" y="12434"/>
                  </a:cubicBezTo>
                  <a:cubicBezTo>
                    <a:pt x="17467" y="12454"/>
                    <a:pt x="17445" y="12469"/>
                    <a:pt x="17425" y="12482"/>
                  </a:cubicBezTo>
                  <a:cubicBezTo>
                    <a:pt x="17410" y="12495"/>
                    <a:pt x="17397" y="12510"/>
                    <a:pt x="17376" y="12524"/>
                  </a:cubicBezTo>
                  <a:lnTo>
                    <a:pt x="17362" y="12530"/>
                  </a:lnTo>
                  <a:cubicBezTo>
                    <a:pt x="17356" y="12537"/>
                    <a:pt x="17342" y="12544"/>
                    <a:pt x="17334" y="12552"/>
                  </a:cubicBezTo>
                  <a:lnTo>
                    <a:pt x="17308" y="12572"/>
                  </a:lnTo>
                  <a:cubicBezTo>
                    <a:pt x="17155" y="12690"/>
                    <a:pt x="17031" y="12786"/>
                    <a:pt x="16913" y="12875"/>
                  </a:cubicBezTo>
                  <a:cubicBezTo>
                    <a:pt x="16858" y="12925"/>
                    <a:pt x="16803" y="12973"/>
                    <a:pt x="16747" y="13015"/>
                  </a:cubicBezTo>
                  <a:lnTo>
                    <a:pt x="16623" y="13111"/>
                  </a:lnTo>
                  <a:cubicBezTo>
                    <a:pt x="16568" y="13159"/>
                    <a:pt x="16513" y="13207"/>
                    <a:pt x="16457" y="13249"/>
                  </a:cubicBezTo>
                  <a:lnTo>
                    <a:pt x="16430" y="13277"/>
                  </a:lnTo>
                  <a:cubicBezTo>
                    <a:pt x="16415" y="13290"/>
                    <a:pt x="16402" y="13298"/>
                    <a:pt x="16380" y="13312"/>
                  </a:cubicBezTo>
                  <a:cubicBezTo>
                    <a:pt x="16297" y="13381"/>
                    <a:pt x="16214" y="13456"/>
                    <a:pt x="16140" y="13526"/>
                  </a:cubicBezTo>
                  <a:lnTo>
                    <a:pt x="16049" y="13602"/>
                  </a:lnTo>
                  <a:cubicBezTo>
                    <a:pt x="16042" y="13609"/>
                    <a:pt x="16029" y="13622"/>
                    <a:pt x="16015" y="13630"/>
                  </a:cubicBezTo>
                  <a:cubicBezTo>
                    <a:pt x="15607" y="13988"/>
                    <a:pt x="15213" y="14355"/>
                    <a:pt x="14833" y="14735"/>
                  </a:cubicBezTo>
                  <a:lnTo>
                    <a:pt x="7936" y="11356"/>
                  </a:lnTo>
                  <a:lnTo>
                    <a:pt x="4625" y="15952"/>
                  </a:lnTo>
                  <a:lnTo>
                    <a:pt x="10009" y="21426"/>
                  </a:lnTo>
                  <a:cubicBezTo>
                    <a:pt x="9767" y="21909"/>
                    <a:pt x="9538" y="22407"/>
                    <a:pt x="9331" y="22898"/>
                  </a:cubicBezTo>
                  <a:cubicBezTo>
                    <a:pt x="9324" y="22911"/>
                    <a:pt x="9317" y="22932"/>
                    <a:pt x="9311" y="22946"/>
                  </a:cubicBezTo>
                  <a:lnTo>
                    <a:pt x="9297" y="22981"/>
                  </a:lnTo>
                  <a:cubicBezTo>
                    <a:pt x="9221" y="23168"/>
                    <a:pt x="9165" y="23306"/>
                    <a:pt x="9110" y="23443"/>
                  </a:cubicBezTo>
                  <a:cubicBezTo>
                    <a:pt x="9082" y="23513"/>
                    <a:pt x="9055" y="23583"/>
                    <a:pt x="9034" y="23651"/>
                  </a:cubicBezTo>
                  <a:lnTo>
                    <a:pt x="8979" y="23790"/>
                  </a:lnTo>
                  <a:cubicBezTo>
                    <a:pt x="8951" y="23858"/>
                    <a:pt x="8931" y="23921"/>
                    <a:pt x="8903" y="23989"/>
                  </a:cubicBezTo>
                  <a:cubicBezTo>
                    <a:pt x="8855" y="24128"/>
                    <a:pt x="8800" y="24279"/>
                    <a:pt x="8737" y="24467"/>
                  </a:cubicBezTo>
                  <a:lnTo>
                    <a:pt x="8709" y="24543"/>
                  </a:lnTo>
                  <a:cubicBezTo>
                    <a:pt x="8536" y="25054"/>
                    <a:pt x="8377" y="25573"/>
                    <a:pt x="8233" y="26091"/>
                  </a:cubicBezTo>
                  <a:lnTo>
                    <a:pt x="574" y="26617"/>
                  </a:lnTo>
                  <a:lnTo>
                    <a:pt x="0" y="32250"/>
                  </a:lnTo>
                  <a:lnTo>
                    <a:pt x="7403" y="34302"/>
                  </a:lnTo>
                  <a:cubicBezTo>
                    <a:pt x="7438" y="34834"/>
                    <a:pt x="7486" y="35380"/>
                    <a:pt x="7556" y="35912"/>
                  </a:cubicBezTo>
                  <a:lnTo>
                    <a:pt x="7569" y="35995"/>
                  </a:lnTo>
                  <a:cubicBezTo>
                    <a:pt x="7589" y="36189"/>
                    <a:pt x="7610" y="36347"/>
                    <a:pt x="7639" y="36493"/>
                  </a:cubicBezTo>
                  <a:cubicBezTo>
                    <a:pt x="7645" y="36569"/>
                    <a:pt x="7659" y="36637"/>
                    <a:pt x="7672" y="36713"/>
                  </a:cubicBezTo>
                  <a:lnTo>
                    <a:pt x="7693" y="36859"/>
                  </a:lnTo>
                  <a:cubicBezTo>
                    <a:pt x="7707" y="36927"/>
                    <a:pt x="7713" y="37004"/>
                    <a:pt x="7728" y="37073"/>
                  </a:cubicBezTo>
                  <a:cubicBezTo>
                    <a:pt x="7755" y="37211"/>
                    <a:pt x="7783" y="37370"/>
                    <a:pt x="7818" y="37564"/>
                  </a:cubicBezTo>
                  <a:lnTo>
                    <a:pt x="7824" y="37599"/>
                  </a:lnTo>
                  <a:cubicBezTo>
                    <a:pt x="7831" y="37619"/>
                    <a:pt x="7831" y="37632"/>
                    <a:pt x="7838" y="37647"/>
                  </a:cubicBezTo>
                  <a:cubicBezTo>
                    <a:pt x="7942" y="38172"/>
                    <a:pt x="8060" y="38704"/>
                    <a:pt x="8204" y="39230"/>
                  </a:cubicBezTo>
                  <a:lnTo>
                    <a:pt x="1825" y="43508"/>
                  </a:lnTo>
                  <a:lnTo>
                    <a:pt x="4147" y="48678"/>
                  </a:lnTo>
                  <a:lnTo>
                    <a:pt x="11585" y="46749"/>
                  </a:lnTo>
                  <a:cubicBezTo>
                    <a:pt x="11882" y="47198"/>
                    <a:pt x="12200" y="47641"/>
                    <a:pt x="12517" y="48069"/>
                  </a:cubicBezTo>
                  <a:cubicBezTo>
                    <a:pt x="12532" y="48083"/>
                    <a:pt x="12545" y="48098"/>
                    <a:pt x="12552" y="48111"/>
                  </a:cubicBezTo>
                  <a:lnTo>
                    <a:pt x="12574" y="48139"/>
                  </a:lnTo>
                  <a:cubicBezTo>
                    <a:pt x="12698" y="48298"/>
                    <a:pt x="12794" y="48414"/>
                    <a:pt x="12884" y="48532"/>
                  </a:cubicBezTo>
                  <a:cubicBezTo>
                    <a:pt x="12925" y="48589"/>
                    <a:pt x="12973" y="48643"/>
                    <a:pt x="13021" y="48705"/>
                  </a:cubicBezTo>
                  <a:lnTo>
                    <a:pt x="13104" y="48809"/>
                  </a:lnTo>
                  <a:cubicBezTo>
                    <a:pt x="13154" y="48871"/>
                    <a:pt x="13202" y="48927"/>
                    <a:pt x="13250" y="48988"/>
                  </a:cubicBezTo>
                  <a:cubicBezTo>
                    <a:pt x="13346" y="49099"/>
                    <a:pt x="13451" y="49224"/>
                    <a:pt x="13575" y="49368"/>
                  </a:cubicBezTo>
                  <a:lnTo>
                    <a:pt x="13637" y="49431"/>
                  </a:lnTo>
                  <a:cubicBezTo>
                    <a:pt x="13990" y="49839"/>
                    <a:pt x="14357" y="50232"/>
                    <a:pt x="14737" y="50612"/>
                  </a:cubicBezTo>
                  <a:lnTo>
                    <a:pt x="11356" y="57511"/>
                  </a:lnTo>
                  <a:lnTo>
                    <a:pt x="15952" y="60829"/>
                  </a:lnTo>
                  <a:lnTo>
                    <a:pt x="21426" y="55438"/>
                  </a:lnTo>
                  <a:cubicBezTo>
                    <a:pt x="21911" y="55680"/>
                    <a:pt x="22408" y="55907"/>
                    <a:pt x="22899" y="56114"/>
                  </a:cubicBezTo>
                  <a:cubicBezTo>
                    <a:pt x="22913" y="56121"/>
                    <a:pt x="22932" y="56128"/>
                    <a:pt x="22947" y="56136"/>
                  </a:cubicBezTo>
                  <a:lnTo>
                    <a:pt x="22982" y="56149"/>
                  </a:lnTo>
                  <a:cubicBezTo>
                    <a:pt x="23161" y="56219"/>
                    <a:pt x="23306" y="56280"/>
                    <a:pt x="23445" y="56335"/>
                  </a:cubicBezTo>
                  <a:cubicBezTo>
                    <a:pt x="23513" y="56363"/>
                    <a:pt x="23583" y="56391"/>
                    <a:pt x="23652" y="56411"/>
                  </a:cubicBezTo>
                  <a:lnTo>
                    <a:pt x="23790" y="56468"/>
                  </a:lnTo>
                  <a:cubicBezTo>
                    <a:pt x="23860" y="56494"/>
                    <a:pt x="23921" y="56516"/>
                    <a:pt x="23991" y="56542"/>
                  </a:cubicBezTo>
                  <a:cubicBezTo>
                    <a:pt x="24128" y="56592"/>
                    <a:pt x="24281" y="56647"/>
                    <a:pt x="24460" y="56708"/>
                  </a:cubicBezTo>
                  <a:lnTo>
                    <a:pt x="24550" y="56736"/>
                  </a:lnTo>
                  <a:cubicBezTo>
                    <a:pt x="25056" y="56909"/>
                    <a:pt x="25573" y="57068"/>
                    <a:pt x="26099" y="57214"/>
                  </a:cubicBezTo>
                  <a:lnTo>
                    <a:pt x="26617" y="64871"/>
                  </a:lnTo>
                  <a:lnTo>
                    <a:pt x="32250" y="65445"/>
                  </a:lnTo>
                  <a:lnTo>
                    <a:pt x="34303" y="58043"/>
                  </a:lnTo>
                  <a:cubicBezTo>
                    <a:pt x="34842" y="58009"/>
                    <a:pt x="35381" y="57961"/>
                    <a:pt x="35912" y="57891"/>
                  </a:cubicBezTo>
                  <a:lnTo>
                    <a:pt x="36086" y="57869"/>
                  </a:lnTo>
                  <a:cubicBezTo>
                    <a:pt x="36189" y="57856"/>
                    <a:pt x="36294" y="57843"/>
                    <a:pt x="36397" y="57828"/>
                  </a:cubicBezTo>
                  <a:cubicBezTo>
                    <a:pt x="36418" y="57821"/>
                    <a:pt x="36438" y="57821"/>
                    <a:pt x="36451" y="57815"/>
                  </a:cubicBezTo>
                  <a:lnTo>
                    <a:pt x="36493" y="57808"/>
                  </a:lnTo>
                  <a:cubicBezTo>
                    <a:pt x="36563" y="57801"/>
                    <a:pt x="36639" y="57786"/>
                    <a:pt x="36708" y="57780"/>
                  </a:cubicBezTo>
                  <a:lnTo>
                    <a:pt x="36866" y="57753"/>
                  </a:lnTo>
                  <a:cubicBezTo>
                    <a:pt x="36936" y="57738"/>
                    <a:pt x="37005" y="57732"/>
                    <a:pt x="37073" y="57718"/>
                  </a:cubicBezTo>
                  <a:cubicBezTo>
                    <a:pt x="37219" y="57690"/>
                    <a:pt x="37372" y="57662"/>
                    <a:pt x="37564" y="57629"/>
                  </a:cubicBezTo>
                  <a:lnTo>
                    <a:pt x="37593" y="57621"/>
                  </a:lnTo>
                  <a:cubicBezTo>
                    <a:pt x="37606" y="57621"/>
                    <a:pt x="37621" y="57614"/>
                    <a:pt x="37634" y="57614"/>
                  </a:cubicBezTo>
                  <a:lnTo>
                    <a:pt x="37647" y="57607"/>
                  </a:lnTo>
                  <a:cubicBezTo>
                    <a:pt x="38173" y="57504"/>
                    <a:pt x="38706" y="57387"/>
                    <a:pt x="39230" y="57247"/>
                  </a:cubicBezTo>
                  <a:lnTo>
                    <a:pt x="43509" y="63620"/>
                  </a:lnTo>
                  <a:lnTo>
                    <a:pt x="48678" y="61298"/>
                  </a:lnTo>
                  <a:lnTo>
                    <a:pt x="46751" y="53862"/>
                  </a:lnTo>
                  <a:cubicBezTo>
                    <a:pt x="47200" y="53565"/>
                    <a:pt x="47641" y="53246"/>
                    <a:pt x="48071" y="52921"/>
                  </a:cubicBezTo>
                  <a:lnTo>
                    <a:pt x="48084" y="52915"/>
                  </a:lnTo>
                  <a:cubicBezTo>
                    <a:pt x="48091" y="52908"/>
                    <a:pt x="48104" y="52901"/>
                    <a:pt x="48112" y="52893"/>
                  </a:cubicBezTo>
                  <a:lnTo>
                    <a:pt x="48139" y="52873"/>
                  </a:lnTo>
                  <a:cubicBezTo>
                    <a:pt x="48292" y="52755"/>
                    <a:pt x="48416" y="52659"/>
                    <a:pt x="48534" y="52561"/>
                  </a:cubicBezTo>
                  <a:cubicBezTo>
                    <a:pt x="48589" y="52520"/>
                    <a:pt x="48643" y="52472"/>
                    <a:pt x="48700" y="52430"/>
                  </a:cubicBezTo>
                  <a:lnTo>
                    <a:pt x="48809" y="52341"/>
                  </a:lnTo>
                  <a:cubicBezTo>
                    <a:pt x="48872" y="52293"/>
                    <a:pt x="48934" y="52244"/>
                    <a:pt x="48990" y="52196"/>
                  </a:cubicBezTo>
                  <a:lnTo>
                    <a:pt x="49016" y="52168"/>
                  </a:lnTo>
                  <a:cubicBezTo>
                    <a:pt x="49031" y="52155"/>
                    <a:pt x="49051" y="52147"/>
                    <a:pt x="49066" y="52133"/>
                  </a:cubicBezTo>
                  <a:cubicBezTo>
                    <a:pt x="49141" y="52064"/>
                    <a:pt x="49224" y="51996"/>
                    <a:pt x="49300" y="51926"/>
                  </a:cubicBezTo>
                  <a:lnTo>
                    <a:pt x="49431" y="51808"/>
                  </a:lnTo>
                  <a:cubicBezTo>
                    <a:pt x="49839" y="51457"/>
                    <a:pt x="50234" y="51090"/>
                    <a:pt x="50620" y="50710"/>
                  </a:cubicBezTo>
                  <a:lnTo>
                    <a:pt x="57511" y="54089"/>
                  </a:lnTo>
                  <a:lnTo>
                    <a:pt x="60829" y="49493"/>
                  </a:lnTo>
                  <a:lnTo>
                    <a:pt x="55438" y="44019"/>
                  </a:lnTo>
                  <a:cubicBezTo>
                    <a:pt x="55680" y="43536"/>
                    <a:pt x="55909" y="43038"/>
                    <a:pt x="56116" y="42547"/>
                  </a:cubicBezTo>
                  <a:cubicBezTo>
                    <a:pt x="56123" y="42534"/>
                    <a:pt x="56129" y="42512"/>
                    <a:pt x="56136" y="42499"/>
                  </a:cubicBezTo>
                  <a:lnTo>
                    <a:pt x="56149" y="42464"/>
                  </a:lnTo>
                  <a:cubicBezTo>
                    <a:pt x="56225" y="42285"/>
                    <a:pt x="56282" y="42139"/>
                    <a:pt x="56337" y="42002"/>
                  </a:cubicBezTo>
                  <a:lnTo>
                    <a:pt x="56356" y="41945"/>
                  </a:lnTo>
                  <a:cubicBezTo>
                    <a:pt x="56378" y="41904"/>
                    <a:pt x="56391" y="41856"/>
                    <a:pt x="56413" y="41814"/>
                  </a:cubicBezTo>
                  <a:cubicBezTo>
                    <a:pt x="56420" y="41788"/>
                    <a:pt x="56433" y="41759"/>
                    <a:pt x="56439" y="41725"/>
                  </a:cubicBezTo>
                  <a:lnTo>
                    <a:pt x="56468" y="41655"/>
                  </a:lnTo>
                  <a:cubicBezTo>
                    <a:pt x="56496" y="41587"/>
                    <a:pt x="56522" y="41524"/>
                    <a:pt x="56544" y="41456"/>
                  </a:cubicBezTo>
                  <a:cubicBezTo>
                    <a:pt x="56592" y="41317"/>
                    <a:pt x="56647" y="41166"/>
                    <a:pt x="56710" y="40985"/>
                  </a:cubicBezTo>
                  <a:lnTo>
                    <a:pt x="56738" y="40902"/>
                  </a:lnTo>
                  <a:cubicBezTo>
                    <a:pt x="56917" y="40391"/>
                    <a:pt x="57070" y="39872"/>
                    <a:pt x="57214" y="39354"/>
                  </a:cubicBezTo>
                  <a:lnTo>
                    <a:pt x="64873" y="38828"/>
                  </a:lnTo>
                  <a:lnTo>
                    <a:pt x="65446" y="33195"/>
                  </a:lnTo>
                  <a:lnTo>
                    <a:pt x="58043" y="31143"/>
                  </a:lnTo>
                  <a:cubicBezTo>
                    <a:pt x="58009" y="30604"/>
                    <a:pt x="57961" y="30065"/>
                    <a:pt x="57891" y="29533"/>
                  </a:cubicBezTo>
                  <a:lnTo>
                    <a:pt x="57884" y="29485"/>
                  </a:lnTo>
                  <a:lnTo>
                    <a:pt x="57884" y="29450"/>
                  </a:lnTo>
                  <a:cubicBezTo>
                    <a:pt x="57858" y="29256"/>
                    <a:pt x="57836" y="29098"/>
                    <a:pt x="57816" y="28952"/>
                  </a:cubicBezTo>
                  <a:cubicBezTo>
                    <a:pt x="57801" y="28882"/>
                    <a:pt x="57788" y="28808"/>
                    <a:pt x="57781" y="28738"/>
                  </a:cubicBezTo>
                  <a:lnTo>
                    <a:pt x="57753" y="28586"/>
                  </a:lnTo>
                  <a:cubicBezTo>
                    <a:pt x="57740" y="28509"/>
                    <a:pt x="57733" y="28441"/>
                    <a:pt x="57718" y="28372"/>
                  </a:cubicBezTo>
                  <a:cubicBezTo>
                    <a:pt x="57692" y="28227"/>
                    <a:pt x="57664" y="28075"/>
                    <a:pt x="57629" y="27881"/>
                  </a:cubicBezTo>
                  <a:lnTo>
                    <a:pt x="57622" y="27846"/>
                  </a:lnTo>
                  <a:cubicBezTo>
                    <a:pt x="57615" y="27826"/>
                    <a:pt x="57615" y="27813"/>
                    <a:pt x="57609" y="27798"/>
                  </a:cubicBezTo>
                  <a:cubicBezTo>
                    <a:pt x="57609" y="27778"/>
                    <a:pt x="57601" y="27756"/>
                    <a:pt x="57601" y="27743"/>
                  </a:cubicBezTo>
                  <a:cubicBezTo>
                    <a:pt x="57594" y="27715"/>
                    <a:pt x="57594" y="27688"/>
                    <a:pt x="57587" y="27660"/>
                  </a:cubicBezTo>
                  <a:cubicBezTo>
                    <a:pt x="57504" y="27258"/>
                    <a:pt x="57408" y="26850"/>
                    <a:pt x="57310" y="26451"/>
                  </a:cubicBezTo>
                  <a:cubicBezTo>
                    <a:pt x="57290" y="26374"/>
                    <a:pt x="57269" y="26298"/>
                    <a:pt x="57249" y="26215"/>
                  </a:cubicBezTo>
                  <a:lnTo>
                    <a:pt x="63622" y="21937"/>
                  </a:lnTo>
                  <a:lnTo>
                    <a:pt x="61300" y="16767"/>
                  </a:lnTo>
                  <a:lnTo>
                    <a:pt x="53862" y="18696"/>
                  </a:lnTo>
                  <a:cubicBezTo>
                    <a:pt x="53565" y="18246"/>
                    <a:pt x="53255" y="17804"/>
                    <a:pt x="52929" y="17376"/>
                  </a:cubicBezTo>
                  <a:lnTo>
                    <a:pt x="52873" y="17306"/>
                  </a:lnTo>
                  <a:cubicBezTo>
                    <a:pt x="52757" y="17155"/>
                    <a:pt x="52659" y="17031"/>
                    <a:pt x="52570" y="16913"/>
                  </a:cubicBezTo>
                  <a:cubicBezTo>
                    <a:pt x="52521" y="16856"/>
                    <a:pt x="52473" y="16802"/>
                    <a:pt x="52425" y="16740"/>
                  </a:cubicBezTo>
                  <a:lnTo>
                    <a:pt x="52334" y="16629"/>
                  </a:lnTo>
                  <a:cubicBezTo>
                    <a:pt x="52286" y="16566"/>
                    <a:pt x="52244" y="16511"/>
                    <a:pt x="52196" y="16457"/>
                  </a:cubicBezTo>
                  <a:cubicBezTo>
                    <a:pt x="52100" y="16345"/>
                    <a:pt x="51996" y="16228"/>
                    <a:pt x="51871" y="16077"/>
                  </a:cubicBezTo>
                  <a:lnTo>
                    <a:pt x="51845" y="16049"/>
                  </a:lnTo>
                  <a:cubicBezTo>
                    <a:pt x="51836" y="16035"/>
                    <a:pt x="51823" y="16027"/>
                    <a:pt x="51816" y="16014"/>
                  </a:cubicBezTo>
                  <a:cubicBezTo>
                    <a:pt x="51463" y="15606"/>
                    <a:pt x="51090" y="15213"/>
                    <a:pt x="50710" y="14824"/>
                  </a:cubicBezTo>
                  <a:lnTo>
                    <a:pt x="54091" y="7934"/>
                  </a:lnTo>
                  <a:lnTo>
                    <a:pt x="49494" y="4616"/>
                  </a:lnTo>
                  <a:lnTo>
                    <a:pt x="44020" y="10007"/>
                  </a:lnTo>
                  <a:cubicBezTo>
                    <a:pt x="43536" y="9765"/>
                    <a:pt x="43045" y="9538"/>
                    <a:pt x="42547" y="9331"/>
                  </a:cubicBezTo>
                  <a:lnTo>
                    <a:pt x="42464" y="9296"/>
                  </a:lnTo>
                  <a:cubicBezTo>
                    <a:pt x="42292" y="9226"/>
                    <a:pt x="42141" y="9165"/>
                    <a:pt x="42002" y="9110"/>
                  </a:cubicBezTo>
                  <a:cubicBezTo>
                    <a:pt x="41934" y="9082"/>
                    <a:pt x="41864" y="9054"/>
                    <a:pt x="41801" y="9034"/>
                  </a:cubicBezTo>
                  <a:lnTo>
                    <a:pt x="41657" y="8977"/>
                  </a:lnTo>
                  <a:cubicBezTo>
                    <a:pt x="41587" y="8951"/>
                    <a:pt x="41526" y="8929"/>
                    <a:pt x="41456" y="8903"/>
                  </a:cubicBezTo>
                  <a:cubicBezTo>
                    <a:pt x="41283" y="8840"/>
                    <a:pt x="41117" y="8778"/>
                    <a:pt x="40986" y="8737"/>
                  </a:cubicBezTo>
                  <a:lnTo>
                    <a:pt x="40952" y="8722"/>
                  </a:lnTo>
                  <a:cubicBezTo>
                    <a:pt x="40930" y="8715"/>
                    <a:pt x="40917" y="8709"/>
                    <a:pt x="40903" y="8709"/>
                  </a:cubicBezTo>
                  <a:cubicBezTo>
                    <a:pt x="40391" y="8536"/>
                    <a:pt x="39873" y="8377"/>
                    <a:pt x="39354" y="8231"/>
                  </a:cubicBezTo>
                  <a:lnTo>
                    <a:pt x="38830" y="574"/>
                  </a:lnTo>
                  <a:lnTo>
                    <a:pt x="331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4" name="Google Shape;16264;p40"/>
            <p:cNvSpPr/>
            <p:nvPr/>
          </p:nvSpPr>
          <p:spPr>
            <a:xfrm>
              <a:off x="3567882" y="2881263"/>
              <a:ext cx="772996" cy="713570"/>
            </a:xfrm>
            <a:custGeom>
              <a:avLst/>
              <a:gdLst/>
              <a:ahLst/>
              <a:cxnLst/>
              <a:rect l="l" t="t" r="r" b="b"/>
              <a:pathLst>
                <a:path w="10237" h="9450" extrusionOk="0">
                  <a:moveTo>
                    <a:pt x="4865" y="597"/>
                  </a:moveTo>
                  <a:cubicBezTo>
                    <a:pt x="5356" y="597"/>
                    <a:pt x="5854" y="686"/>
                    <a:pt x="6332" y="866"/>
                  </a:cubicBezTo>
                  <a:cubicBezTo>
                    <a:pt x="7360" y="1260"/>
                    <a:pt x="8176" y="2027"/>
                    <a:pt x="8626" y="3037"/>
                  </a:cubicBezTo>
                  <a:cubicBezTo>
                    <a:pt x="9558" y="5110"/>
                    <a:pt x="8633" y="7557"/>
                    <a:pt x="6559" y="8489"/>
                  </a:cubicBezTo>
                  <a:cubicBezTo>
                    <a:pt x="6012" y="8733"/>
                    <a:pt x="5439" y="8848"/>
                    <a:pt x="4875" y="8848"/>
                  </a:cubicBezTo>
                  <a:cubicBezTo>
                    <a:pt x="3297" y="8848"/>
                    <a:pt x="1789" y="7944"/>
                    <a:pt x="1107" y="6416"/>
                  </a:cubicBezTo>
                  <a:cubicBezTo>
                    <a:pt x="651" y="5414"/>
                    <a:pt x="616" y="4294"/>
                    <a:pt x="1009" y="3264"/>
                  </a:cubicBezTo>
                  <a:cubicBezTo>
                    <a:pt x="1404" y="2227"/>
                    <a:pt x="2170" y="1411"/>
                    <a:pt x="3172" y="963"/>
                  </a:cubicBezTo>
                  <a:cubicBezTo>
                    <a:pt x="3711" y="721"/>
                    <a:pt x="4285" y="597"/>
                    <a:pt x="4865" y="597"/>
                  </a:cubicBezTo>
                  <a:close/>
                  <a:moveTo>
                    <a:pt x="4855" y="0"/>
                  </a:moveTo>
                  <a:cubicBezTo>
                    <a:pt x="4199" y="0"/>
                    <a:pt x="3545" y="139"/>
                    <a:pt x="2931" y="416"/>
                  </a:cubicBezTo>
                  <a:cubicBezTo>
                    <a:pt x="1777" y="935"/>
                    <a:pt x="899" y="1867"/>
                    <a:pt x="450" y="3050"/>
                  </a:cubicBezTo>
                  <a:cubicBezTo>
                    <a:pt x="0" y="4225"/>
                    <a:pt x="42" y="5510"/>
                    <a:pt x="559" y="6665"/>
                  </a:cubicBezTo>
                  <a:cubicBezTo>
                    <a:pt x="1341" y="8406"/>
                    <a:pt x="3069" y="9450"/>
                    <a:pt x="4872" y="9450"/>
                  </a:cubicBezTo>
                  <a:cubicBezTo>
                    <a:pt x="5516" y="9450"/>
                    <a:pt x="6173" y="9312"/>
                    <a:pt x="6801" y="9035"/>
                  </a:cubicBezTo>
                  <a:cubicBezTo>
                    <a:pt x="9178" y="7963"/>
                    <a:pt x="10237" y="5165"/>
                    <a:pt x="9172" y="2788"/>
                  </a:cubicBezTo>
                  <a:cubicBezTo>
                    <a:pt x="8654" y="1640"/>
                    <a:pt x="7720" y="756"/>
                    <a:pt x="6539" y="313"/>
                  </a:cubicBezTo>
                  <a:cubicBezTo>
                    <a:pt x="5993" y="104"/>
                    <a:pt x="5423" y="0"/>
                    <a:pt x="48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5" name="Google Shape;16265;p40"/>
            <p:cNvSpPr/>
            <p:nvPr/>
          </p:nvSpPr>
          <p:spPr>
            <a:xfrm>
              <a:off x="2542896" y="2506653"/>
              <a:ext cx="772920" cy="713570"/>
            </a:xfrm>
            <a:custGeom>
              <a:avLst/>
              <a:gdLst/>
              <a:ahLst/>
              <a:cxnLst/>
              <a:rect l="l" t="t" r="r" b="b"/>
              <a:pathLst>
                <a:path w="10236" h="9450" extrusionOk="0">
                  <a:moveTo>
                    <a:pt x="5370" y="601"/>
                  </a:moveTo>
                  <a:cubicBezTo>
                    <a:pt x="6946" y="601"/>
                    <a:pt x="8452" y="1507"/>
                    <a:pt x="9137" y="3035"/>
                  </a:cubicBezTo>
                  <a:cubicBezTo>
                    <a:pt x="9587" y="4037"/>
                    <a:pt x="9622" y="5156"/>
                    <a:pt x="9233" y="6193"/>
                  </a:cubicBezTo>
                  <a:cubicBezTo>
                    <a:pt x="8840" y="7223"/>
                    <a:pt x="8072" y="8039"/>
                    <a:pt x="7064" y="8487"/>
                  </a:cubicBezTo>
                  <a:cubicBezTo>
                    <a:pt x="6523" y="8730"/>
                    <a:pt x="5948" y="8852"/>
                    <a:pt x="5371" y="8852"/>
                  </a:cubicBezTo>
                  <a:cubicBezTo>
                    <a:pt x="4879" y="8852"/>
                    <a:pt x="4386" y="8763"/>
                    <a:pt x="3912" y="8585"/>
                  </a:cubicBezTo>
                  <a:cubicBezTo>
                    <a:pt x="2882" y="8190"/>
                    <a:pt x="2066" y="7424"/>
                    <a:pt x="1610" y="6414"/>
                  </a:cubicBezTo>
                  <a:cubicBezTo>
                    <a:pt x="684" y="4340"/>
                    <a:pt x="1610" y="1894"/>
                    <a:pt x="3683" y="961"/>
                  </a:cubicBezTo>
                  <a:cubicBezTo>
                    <a:pt x="4231" y="719"/>
                    <a:pt x="4803" y="601"/>
                    <a:pt x="5370" y="601"/>
                  </a:cubicBezTo>
                  <a:close/>
                  <a:moveTo>
                    <a:pt x="5374" y="1"/>
                  </a:moveTo>
                  <a:cubicBezTo>
                    <a:pt x="4716" y="1"/>
                    <a:pt x="4059" y="140"/>
                    <a:pt x="3443" y="416"/>
                  </a:cubicBezTo>
                  <a:cubicBezTo>
                    <a:pt x="1064" y="1487"/>
                    <a:pt x="1" y="4286"/>
                    <a:pt x="1071" y="6663"/>
                  </a:cubicBezTo>
                  <a:cubicBezTo>
                    <a:pt x="1583" y="7810"/>
                    <a:pt x="2522" y="8695"/>
                    <a:pt x="3698" y="9137"/>
                  </a:cubicBezTo>
                  <a:cubicBezTo>
                    <a:pt x="4244" y="9345"/>
                    <a:pt x="4811" y="9449"/>
                    <a:pt x="5377" y="9449"/>
                  </a:cubicBezTo>
                  <a:cubicBezTo>
                    <a:pt x="6034" y="9449"/>
                    <a:pt x="6690" y="9310"/>
                    <a:pt x="7313" y="9035"/>
                  </a:cubicBezTo>
                  <a:cubicBezTo>
                    <a:pt x="8460" y="8515"/>
                    <a:pt x="9345" y="7583"/>
                    <a:pt x="9794" y="6401"/>
                  </a:cubicBezTo>
                  <a:cubicBezTo>
                    <a:pt x="10235" y="5226"/>
                    <a:pt x="10202" y="3941"/>
                    <a:pt x="9683" y="2786"/>
                  </a:cubicBezTo>
                  <a:cubicBezTo>
                    <a:pt x="9165" y="1638"/>
                    <a:pt x="8231" y="761"/>
                    <a:pt x="7050" y="311"/>
                  </a:cubicBezTo>
                  <a:cubicBezTo>
                    <a:pt x="6507" y="103"/>
                    <a:pt x="5940" y="1"/>
                    <a:pt x="53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6" name="Google Shape;16266;p40"/>
            <p:cNvSpPr/>
            <p:nvPr/>
          </p:nvSpPr>
          <p:spPr>
            <a:xfrm>
              <a:off x="3503094" y="2446320"/>
              <a:ext cx="240726" cy="222150"/>
            </a:xfrm>
            <a:custGeom>
              <a:avLst/>
              <a:gdLst/>
              <a:ahLst/>
              <a:cxnLst/>
              <a:rect l="l" t="t" r="r" b="b"/>
              <a:pathLst>
                <a:path w="3188" h="2942" extrusionOk="0">
                  <a:moveTo>
                    <a:pt x="1674" y="599"/>
                  </a:moveTo>
                  <a:cubicBezTo>
                    <a:pt x="1777" y="599"/>
                    <a:pt x="1882" y="619"/>
                    <a:pt x="1978" y="654"/>
                  </a:cubicBezTo>
                  <a:cubicBezTo>
                    <a:pt x="2199" y="737"/>
                    <a:pt x="2371" y="903"/>
                    <a:pt x="2469" y="1117"/>
                  </a:cubicBezTo>
                  <a:cubicBezTo>
                    <a:pt x="2565" y="1324"/>
                    <a:pt x="2572" y="1566"/>
                    <a:pt x="2489" y="1780"/>
                  </a:cubicBezTo>
                  <a:cubicBezTo>
                    <a:pt x="2406" y="2003"/>
                    <a:pt x="2240" y="2175"/>
                    <a:pt x="2026" y="2271"/>
                  </a:cubicBezTo>
                  <a:cubicBezTo>
                    <a:pt x="1915" y="2319"/>
                    <a:pt x="1795" y="2344"/>
                    <a:pt x="1674" y="2344"/>
                  </a:cubicBezTo>
                  <a:cubicBezTo>
                    <a:pt x="1568" y="2344"/>
                    <a:pt x="1462" y="2325"/>
                    <a:pt x="1363" y="2286"/>
                  </a:cubicBezTo>
                  <a:cubicBezTo>
                    <a:pt x="1142" y="2203"/>
                    <a:pt x="969" y="2044"/>
                    <a:pt x="878" y="1830"/>
                  </a:cubicBezTo>
                  <a:cubicBezTo>
                    <a:pt x="679" y="1394"/>
                    <a:pt x="872" y="876"/>
                    <a:pt x="1314" y="676"/>
                  </a:cubicBezTo>
                  <a:cubicBezTo>
                    <a:pt x="1426" y="627"/>
                    <a:pt x="1550" y="599"/>
                    <a:pt x="1674" y="599"/>
                  </a:cubicBezTo>
                  <a:close/>
                  <a:moveTo>
                    <a:pt x="1667" y="1"/>
                  </a:moveTo>
                  <a:cubicBezTo>
                    <a:pt x="1462" y="1"/>
                    <a:pt x="1258" y="45"/>
                    <a:pt x="1066" y="130"/>
                  </a:cubicBezTo>
                  <a:cubicBezTo>
                    <a:pt x="326" y="468"/>
                    <a:pt x="1" y="1339"/>
                    <a:pt x="333" y="2079"/>
                  </a:cubicBezTo>
                  <a:cubicBezTo>
                    <a:pt x="492" y="2437"/>
                    <a:pt x="782" y="2708"/>
                    <a:pt x="1149" y="2845"/>
                  </a:cubicBezTo>
                  <a:cubicBezTo>
                    <a:pt x="1321" y="2915"/>
                    <a:pt x="1494" y="2941"/>
                    <a:pt x="1674" y="2941"/>
                  </a:cubicBezTo>
                  <a:cubicBezTo>
                    <a:pt x="1874" y="2941"/>
                    <a:pt x="2081" y="2900"/>
                    <a:pt x="2275" y="2810"/>
                  </a:cubicBezTo>
                  <a:cubicBezTo>
                    <a:pt x="2635" y="2651"/>
                    <a:pt x="2904" y="2361"/>
                    <a:pt x="3043" y="1996"/>
                  </a:cubicBezTo>
                  <a:cubicBezTo>
                    <a:pt x="3187" y="1629"/>
                    <a:pt x="3174" y="1228"/>
                    <a:pt x="3015" y="868"/>
                  </a:cubicBezTo>
                  <a:cubicBezTo>
                    <a:pt x="2849" y="510"/>
                    <a:pt x="2559" y="239"/>
                    <a:pt x="2192" y="102"/>
                  </a:cubicBezTo>
                  <a:cubicBezTo>
                    <a:pt x="2022" y="34"/>
                    <a:pt x="1844" y="1"/>
                    <a:pt x="1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7" name="Google Shape;16267;p40"/>
            <p:cNvSpPr/>
            <p:nvPr/>
          </p:nvSpPr>
          <p:spPr>
            <a:xfrm>
              <a:off x="3903906" y="1895013"/>
              <a:ext cx="811581" cy="713418"/>
            </a:xfrm>
            <a:custGeom>
              <a:avLst/>
              <a:gdLst/>
              <a:ahLst/>
              <a:cxnLst/>
              <a:rect l="l" t="t" r="r" b="b"/>
              <a:pathLst>
                <a:path w="10748" h="9448" extrusionOk="0">
                  <a:moveTo>
                    <a:pt x="5372" y="602"/>
                  </a:moveTo>
                  <a:cubicBezTo>
                    <a:pt x="6941" y="602"/>
                    <a:pt x="8447" y="1507"/>
                    <a:pt x="9139" y="3035"/>
                  </a:cubicBezTo>
                  <a:cubicBezTo>
                    <a:pt x="10071" y="5109"/>
                    <a:pt x="9139" y="7555"/>
                    <a:pt x="7065" y="8487"/>
                  </a:cubicBezTo>
                  <a:cubicBezTo>
                    <a:pt x="6520" y="8731"/>
                    <a:pt x="5948" y="8846"/>
                    <a:pt x="5385" y="8846"/>
                  </a:cubicBezTo>
                  <a:cubicBezTo>
                    <a:pt x="3809" y="8846"/>
                    <a:pt x="2300" y="7942"/>
                    <a:pt x="1611" y="6414"/>
                  </a:cubicBezTo>
                  <a:cubicBezTo>
                    <a:pt x="679" y="4341"/>
                    <a:pt x="1611" y="1894"/>
                    <a:pt x="3685" y="962"/>
                  </a:cubicBezTo>
                  <a:cubicBezTo>
                    <a:pt x="4231" y="713"/>
                    <a:pt x="4805" y="602"/>
                    <a:pt x="5372" y="602"/>
                  </a:cubicBezTo>
                  <a:close/>
                  <a:moveTo>
                    <a:pt x="5367" y="1"/>
                  </a:moveTo>
                  <a:cubicBezTo>
                    <a:pt x="4720" y="1"/>
                    <a:pt x="4063" y="134"/>
                    <a:pt x="3436" y="414"/>
                  </a:cubicBezTo>
                  <a:cubicBezTo>
                    <a:pt x="1066" y="1486"/>
                    <a:pt x="1" y="4286"/>
                    <a:pt x="1066" y="6656"/>
                  </a:cubicBezTo>
                  <a:cubicBezTo>
                    <a:pt x="1583" y="7811"/>
                    <a:pt x="2517" y="8688"/>
                    <a:pt x="3698" y="9138"/>
                  </a:cubicBezTo>
                  <a:cubicBezTo>
                    <a:pt x="4246" y="9345"/>
                    <a:pt x="4811" y="9448"/>
                    <a:pt x="5378" y="9448"/>
                  </a:cubicBezTo>
                  <a:cubicBezTo>
                    <a:pt x="6035" y="9448"/>
                    <a:pt x="6692" y="9310"/>
                    <a:pt x="7314" y="9027"/>
                  </a:cubicBezTo>
                  <a:cubicBezTo>
                    <a:pt x="9685" y="7962"/>
                    <a:pt x="10748" y="5163"/>
                    <a:pt x="9685" y="2786"/>
                  </a:cubicBezTo>
                  <a:cubicBezTo>
                    <a:pt x="8896" y="1035"/>
                    <a:pt x="7170" y="1"/>
                    <a:pt x="5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8" name="Google Shape;16268;p40"/>
            <p:cNvSpPr/>
            <p:nvPr/>
          </p:nvSpPr>
          <p:spPr>
            <a:xfrm>
              <a:off x="2917581" y="1520252"/>
              <a:ext cx="811581" cy="713570"/>
            </a:xfrm>
            <a:custGeom>
              <a:avLst/>
              <a:gdLst/>
              <a:ahLst/>
              <a:cxnLst/>
              <a:rect l="l" t="t" r="r" b="b"/>
              <a:pathLst>
                <a:path w="10748" h="9450" extrusionOk="0">
                  <a:moveTo>
                    <a:pt x="5371" y="602"/>
                  </a:moveTo>
                  <a:cubicBezTo>
                    <a:pt x="5869" y="602"/>
                    <a:pt x="6360" y="691"/>
                    <a:pt x="6836" y="872"/>
                  </a:cubicBezTo>
                  <a:cubicBezTo>
                    <a:pt x="7866" y="1259"/>
                    <a:pt x="8682" y="2033"/>
                    <a:pt x="9138" y="3035"/>
                  </a:cubicBezTo>
                  <a:cubicBezTo>
                    <a:pt x="10070" y="5109"/>
                    <a:pt x="9138" y="7555"/>
                    <a:pt x="7065" y="8487"/>
                  </a:cubicBezTo>
                  <a:cubicBezTo>
                    <a:pt x="6518" y="8734"/>
                    <a:pt x="5946" y="8850"/>
                    <a:pt x="5382" y="8850"/>
                  </a:cubicBezTo>
                  <a:cubicBezTo>
                    <a:pt x="3807" y="8850"/>
                    <a:pt x="2298" y="7941"/>
                    <a:pt x="1611" y="6414"/>
                  </a:cubicBezTo>
                  <a:cubicBezTo>
                    <a:pt x="678" y="4341"/>
                    <a:pt x="1611" y="1894"/>
                    <a:pt x="3684" y="962"/>
                  </a:cubicBezTo>
                  <a:cubicBezTo>
                    <a:pt x="4223" y="719"/>
                    <a:pt x="4797" y="602"/>
                    <a:pt x="5371" y="602"/>
                  </a:cubicBezTo>
                  <a:close/>
                  <a:moveTo>
                    <a:pt x="5372" y="1"/>
                  </a:moveTo>
                  <a:cubicBezTo>
                    <a:pt x="4713" y="1"/>
                    <a:pt x="4056" y="140"/>
                    <a:pt x="3435" y="416"/>
                  </a:cubicBezTo>
                  <a:cubicBezTo>
                    <a:pt x="1065" y="1487"/>
                    <a:pt x="0" y="4286"/>
                    <a:pt x="1065" y="6663"/>
                  </a:cubicBezTo>
                  <a:cubicBezTo>
                    <a:pt x="1853" y="8413"/>
                    <a:pt x="3581" y="9450"/>
                    <a:pt x="5378" y="9450"/>
                  </a:cubicBezTo>
                  <a:cubicBezTo>
                    <a:pt x="6028" y="9450"/>
                    <a:pt x="6683" y="9317"/>
                    <a:pt x="7314" y="9035"/>
                  </a:cubicBezTo>
                  <a:cubicBezTo>
                    <a:pt x="9684" y="7963"/>
                    <a:pt x="10747" y="5163"/>
                    <a:pt x="9684" y="2786"/>
                  </a:cubicBezTo>
                  <a:cubicBezTo>
                    <a:pt x="9165" y="1638"/>
                    <a:pt x="8232" y="761"/>
                    <a:pt x="7050" y="311"/>
                  </a:cubicBezTo>
                  <a:cubicBezTo>
                    <a:pt x="6504" y="104"/>
                    <a:pt x="5937" y="1"/>
                    <a:pt x="5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69" name="Google Shape;16269;p40"/>
          <p:cNvGrpSpPr/>
          <p:nvPr/>
        </p:nvGrpSpPr>
        <p:grpSpPr>
          <a:xfrm>
            <a:off x="-604612" y="-852152"/>
            <a:ext cx="2447138" cy="2447800"/>
            <a:chOff x="7033950" y="-293650"/>
            <a:chExt cx="2687391" cy="2688118"/>
          </a:xfrm>
        </p:grpSpPr>
        <p:sp>
          <p:nvSpPr>
            <p:cNvPr id="16270" name="Google Shape;16270;p40"/>
            <p:cNvSpPr/>
            <p:nvPr/>
          </p:nvSpPr>
          <p:spPr>
            <a:xfrm>
              <a:off x="7310925" y="-16052"/>
              <a:ext cx="2133338" cy="2132715"/>
            </a:xfrm>
            <a:custGeom>
              <a:avLst/>
              <a:gdLst/>
              <a:ahLst/>
              <a:cxnLst/>
              <a:rect l="l" t="t" r="r" b="b"/>
              <a:pathLst>
                <a:path w="20542" h="20536" extrusionOk="0">
                  <a:moveTo>
                    <a:pt x="11140" y="7388"/>
                  </a:moveTo>
                  <a:cubicBezTo>
                    <a:pt x="11110" y="7388"/>
                    <a:pt x="11083" y="7403"/>
                    <a:pt x="11066" y="7431"/>
                  </a:cubicBezTo>
                  <a:cubicBezTo>
                    <a:pt x="11066" y="7439"/>
                    <a:pt x="11060" y="7453"/>
                    <a:pt x="11060" y="7459"/>
                  </a:cubicBezTo>
                  <a:cubicBezTo>
                    <a:pt x="11060" y="7487"/>
                    <a:pt x="11073" y="7514"/>
                    <a:pt x="11101" y="7529"/>
                  </a:cubicBezTo>
                  <a:cubicBezTo>
                    <a:pt x="11108" y="7529"/>
                    <a:pt x="11114" y="7536"/>
                    <a:pt x="11121" y="7536"/>
                  </a:cubicBezTo>
                  <a:lnTo>
                    <a:pt x="11136" y="7536"/>
                  </a:lnTo>
                  <a:cubicBezTo>
                    <a:pt x="11169" y="7536"/>
                    <a:pt x="11204" y="7507"/>
                    <a:pt x="11204" y="7473"/>
                  </a:cubicBezTo>
                  <a:lnTo>
                    <a:pt x="11204" y="7459"/>
                  </a:lnTo>
                  <a:cubicBezTo>
                    <a:pt x="11204" y="7431"/>
                    <a:pt x="11184" y="7405"/>
                    <a:pt x="11156" y="7390"/>
                  </a:cubicBezTo>
                  <a:cubicBezTo>
                    <a:pt x="11150" y="7389"/>
                    <a:pt x="11145" y="7388"/>
                    <a:pt x="11140" y="7388"/>
                  </a:cubicBezTo>
                  <a:close/>
                  <a:moveTo>
                    <a:pt x="11312" y="7448"/>
                  </a:moveTo>
                  <a:cubicBezTo>
                    <a:pt x="11282" y="7448"/>
                    <a:pt x="11249" y="7467"/>
                    <a:pt x="11239" y="7494"/>
                  </a:cubicBezTo>
                  <a:lnTo>
                    <a:pt x="11239" y="7522"/>
                  </a:lnTo>
                  <a:cubicBezTo>
                    <a:pt x="11239" y="7549"/>
                    <a:pt x="11252" y="7577"/>
                    <a:pt x="11287" y="7590"/>
                  </a:cubicBezTo>
                  <a:lnTo>
                    <a:pt x="11293" y="7597"/>
                  </a:lnTo>
                  <a:lnTo>
                    <a:pt x="11322" y="7597"/>
                  </a:lnTo>
                  <a:cubicBezTo>
                    <a:pt x="11350" y="7597"/>
                    <a:pt x="11376" y="7584"/>
                    <a:pt x="11391" y="7555"/>
                  </a:cubicBezTo>
                  <a:cubicBezTo>
                    <a:pt x="11398" y="7542"/>
                    <a:pt x="11398" y="7536"/>
                    <a:pt x="11398" y="7529"/>
                  </a:cubicBezTo>
                  <a:cubicBezTo>
                    <a:pt x="11398" y="7501"/>
                    <a:pt x="11376" y="7473"/>
                    <a:pt x="11350" y="7459"/>
                  </a:cubicBezTo>
                  <a:lnTo>
                    <a:pt x="11335" y="7453"/>
                  </a:lnTo>
                  <a:cubicBezTo>
                    <a:pt x="11328" y="7450"/>
                    <a:pt x="11320" y="7448"/>
                    <a:pt x="11312" y="7448"/>
                  </a:cubicBezTo>
                  <a:close/>
                  <a:moveTo>
                    <a:pt x="10262" y="3883"/>
                  </a:moveTo>
                  <a:cubicBezTo>
                    <a:pt x="10884" y="3883"/>
                    <a:pt x="11510" y="3975"/>
                    <a:pt x="12103" y="4155"/>
                  </a:cubicBezTo>
                  <a:lnTo>
                    <a:pt x="10900" y="7328"/>
                  </a:lnTo>
                  <a:cubicBezTo>
                    <a:pt x="10695" y="7282"/>
                    <a:pt x="10487" y="7259"/>
                    <a:pt x="10280" y="7259"/>
                  </a:cubicBezTo>
                  <a:cubicBezTo>
                    <a:pt x="10117" y="7259"/>
                    <a:pt x="9955" y="7273"/>
                    <a:pt x="9794" y="7300"/>
                  </a:cubicBezTo>
                  <a:cubicBezTo>
                    <a:pt x="9421" y="7356"/>
                    <a:pt x="9069" y="7487"/>
                    <a:pt x="8751" y="7673"/>
                  </a:cubicBezTo>
                  <a:lnTo>
                    <a:pt x="6607" y="5041"/>
                  </a:lnTo>
                  <a:cubicBezTo>
                    <a:pt x="7347" y="4522"/>
                    <a:pt x="8211" y="4155"/>
                    <a:pt x="9096" y="3989"/>
                  </a:cubicBezTo>
                  <a:lnTo>
                    <a:pt x="9124" y="3982"/>
                  </a:lnTo>
                  <a:cubicBezTo>
                    <a:pt x="9159" y="3982"/>
                    <a:pt x="9187" y="3976"/>
                    <a:pt x="9213" y="3969"/>
                  </a:cubicBezTo>
                  <a:lnTo>
                    <a:pt x="9283" y="3963"/>
                  </a:lnTo>
                  <a:cubicBezTo>
                    <a:pt x="9318" y="3956"/>
                    <a:pt x="9344" y="3948"/>
                    <a:pt x="9379" y="3941"/>
                  </a:cubicBezTo>
                  <a:lnTo>
                    <a:pt x="9414" y="3941"/>
                  </a:lnTo>
                  <a:cubicBezTo>
                    <a:pt x="9694" y="3902"/>
                    <a:pt x="9978" y="3883"/>
                    <a:pt x="10262" y="3883"/>
                  </a:cubicBezTo>
                  <a:close/>
                  <a:moveTo>
                    <a:pt x="10252" y="3741"/>
                  </a:moveTo>
                  <a:cubicBezTo>
                    <a:pt x="9964" y="3741"/>
                    <a:pt x="9677" y="3759"/>
                    <a:pt x="9394" y="3797"/>
                  </a:cubicBezTo>
                  <a:lnTo>
                    <a:pt x="9359" y="3803"/>
                  </a:lnTo>
                  <a:cubicBezTo>
                    <a:pt x="9325" y="3803"/>
                    <a:pt x="9290" y="3810"/>
                    <a:pt x="9261" y="3817"/>
                  </a:cubicBezTo>
                  <a:lnTo>
                    <a:pt x="9193" y="3823"/>
                  </a:lnTo>
                  <a:cubicBezTo>
                    <a:pt x="9159" y="3832"/>
                    <a:pt x="9130" y="3838"/>
                    <a:pt x="9104" y="3845"/>
                  </a:cubicBezTo>
                  <a:lnTo>
                    <a:pt x="9069" y="3851"/>
                  </a:lnTo>
                  <a:cubicBezTo>
                    <a:pt x="8135" y="4024"/>
                    <a:pt x="7230" y="4412"/>
                    <a:pt x="6457" y="4964"/>
                  </a:cubicBezTo>
                  <a:cubicBezTo>
                    <a:pt x="6442" y="4978"/>
                    <a:pt x="6428" y="4999"/>
                    <a:pt x="6428" y="5019"/>
                  </a:cubicBezTo>
                  <a:cubicBezTo>
                    <a:pt x="6428" y="5034"/>
                    <a:pt x="6428" y="5054"/>
                    <a:pt x="6442" y="5076"/>
                  </a:cubicBezTo>
                  <a:lnTo>
                    <a:pt x="8674" y="7813"/>
                  </a:lnTo>
                  <a:cubicBezTo>
                    <a:pt x="8689" y="7832"/>
                    <a:pt x="8709" y="7839"/>
                    <a:pt x="8737" y="7839"/>
                  </a:cubicBezTo>
                  <a:cubicBezTo>
                    <a:pt x="8744" y="7839"/>
                    <a:pt x="8757" y="7839"/>
                    <a:pt x="8772" y="7832"/>
                  </a:cubicBezTo>
                  <a:cubicBezTo>
                    <a:pt x="9089" y="7632"/>
                    <a:pt x="9442" y="7501"/>
                    <a:pt x="9816" y="7439"/>
                  </a:cubicBezTo>
                  <a:cubicBezTo>
                    <a:pt x="9964" y="7417"/>
                    <a:pt x="10113" y="7406"/>
                    <a:pt x="10262" y="7406"/>
                  </a:cubicBezTo>
                  <a:cubicBezTo>
                    <a:pt x="10486" y="7406"/>
                    <a:pt x="10708" y="7431"/>
                    <a:pt x="10929" y="7481"/>
                  </a:cubicBezTo>
                  <a:cubicBezTo>
                    <a:pt x="10934" y="7482"/>
                    <a:pt x="10939" y="7482"/>
                    <a:pt x="10944" y="7482"/>
                  </a:cubicBezTo>
                  <a:cubicBezTo>
                    <a:pt x="10972" y="7482"/>
                    <a:pt x="10999" y="7467"/>
                    <a:pt x="11011" y="7439"/>
                  </a:cubicBezTo>
                  <a:lnTo>
                    <a:pt x="12269" y="4128"/>
                  </a:lnTo>
                  <a:cubicBezTo>
                    <a:pt x="12275" y="4114"/>
                    <a:pt x="12275" y="4094"/>
                    <a:pt x="12269" y="4072"/>
                  </a:cubicBezTo>
                  <a:cubicBezTo>
                    <a:pt x="12262" y="4059"/>
                    <a:pt x="12241" y="4046"/>
                    <a:pt x="12221" y="4039"/>
                  </a:cubicBezTo>
                  <a:cubicBezTo>
                    <a:pt x="11588" y="3841"/>
                    <a:pt x="10918" y="3741"/>
                    <a:pt x="10252" y="3741"/>
                  </a:cubicBezTo>
                  <a:close/>
                  <a:moveTo>
                    <a:pt x="8574" y="7802"/>
                  </a:moveTo>
                  <a:cubicBezTo>
                    <a:pt x="8561" y="7802"/>
                    <a:pt x="8548" y="7805"/>
                    <a:pt x="8537" y="7813"/>
                  </a:cubicBezTo>
                  <a:cubicBezTo>
                    <a:pt x="8515" y="7826"/>
                    <a:pt x="8495" y="7846"/>
                    <a:pt x="8495" y="7874"/>
                  </a:cubicBezTo>
                  <a:cubicBezTo>
                    <a:pt x="8495" y="7915"/>
                    <a:pt x="8530" y="7950"/>
                    <a:pt x="8571" y="7950"/>
                  </a:cubicBezTo>
                  <a:cubicBezTo>
                    <a:pt x="8585" y="7950"/>
                    <a:pt x="8606" y="7944"/>
                    <a:pt x="8613" y="7929"/>
                  </a:cubicBezTo>
                  <a:cubicBezTo>
                    <a:pt x="8633" y="7915"/>
                    <a:pt x="8639" y="7896"/>
                    <a:pt x="8639" y="7874"/>
                  </a:cubicBezTo>
                  <a:cubicBezTo>
                    <a:pt x="8639" y="7867"/>
                    <a:pt x="8639" y="7854"/>
                    <a:pt x="8633" y="7839"/>
                  </a:cubicBezTo>
                  <a:cubicBezTo>
                    <a:pt x="8624" y="7816"/>
                    <a:pt x="8599" y="7802"/>
                    <a:pt x="8574" y="7802"/>
                  </a:cubicBezTo>
                  <a:close/>
                  <a:moveTo>
                    <a:pt x="8422" y="7915"/>
                  </a:moveTo>
                  <a:cubicBezTo>
                    <a:pt x="8405" y="7915"/>
                    <a:pt x="8390" y="7920"/>
                    <a:pt x="8377" y="7929"/>
                  </a:cubicBezTo>
                  <a:lnTo>
                    <a:pt x="8364" y="7944"/>
                  </a:lnTo>
                  <a:cubicBezTo>
                    <a:pt x="8349" y="7957"/>
                    <a:pt x="8336" y="7978"/>
                    <a:pt x="8336" y="7998"/>
                  </a:cubicBezTo>
                  <a:cubicBezTo>
                    <a:pt x="8336" y="8012"/>
                    <a:pt x="8343" y="8033"/>
                    <a:pt x="8357" y="8046"/>
                  </a:cubicBezTo>
                  <a:cubicBezTo>
                    <a:pt x="8371" y="8061"/>
                    <a:pt x="8391" y="8068"/>
                    <a:pt x="8412" y="8068"/>
                  </a:cubicBezTo>
                  <a:cubicBezTo>
                    <a:pt x="8425" y="8068"/>
                    <a:pt x="8447" y="8068"/>
                    <a:pt x="8460" y="8053"/>
                  </a:cubicBezTo>
                  <a:lnTo>
                    <a:pt x="8467" y="8046"/>
                  </a:lnTo>
                  <a:cubicBezTo>
                    <a:pt x="8502" y="8020"/>
                    <a:pt x="8502" y="7970"/>
                    <a:pt x="8482" y="7944"/>
                  </a:cubicBezTo>
                  <a:cubicBezTo>
                    <a:pt x="8466" y="7924"/>
                    <a:pt x="8443" y="7915"/>
                    <a:pt x="8422" y="7915"/>
                  </a:cubicBezTo>
                  <a:close/>
                  <a:moveTo>
                    <a:pt x="12967" y="4480"/>
                  </a:moveTo>
                  <a:cubicBezTo>
                    <a:pt x="13790" y="4860"/>
                    <a:pt x="14528" y="5427"/>
                    <a:pt x="15124" y="6112"/>
                  </a:cubicBezTo>
                  <a:lnTo>
                    <a:pt x="15143" y="6139"/>
                  </a:lnTo>
                  <a:cubicBezTo>
                    <a:pt x="15158" y="6160"/>
                    <a:pt x="15178" y="6180"/>
                    <a:pt x="15200" y="6202"/>
                  </a:cubicBezTo>
                  <a:lnTo>
                    <a:pt x="15241" y="6257"/>
                  </a:lnTo>
                  <a:cubicBezTo>
                    <a:pt x="15261" y="6285"/>
                    <a:pt x="15283" y="6311"/>
                    <a:pt x="15303" y="6333"/>
                  </a:cubicBezTo>
                  <a:lnTo>
                    <a:pt x="15324" y="6361"/>
                  </a:lnTo>
                  <a:cubicBezTo>
                    <a:pt x="15877" y="7073"/>
                    <a:pt x="16278" y="7915"/>
                    <a:pt x="16485" y="8800"/>
                  </a:cubicBezTo>
                  <a:lnTo>
                    <a:pt x="13133" y="9339"/>
                  </a:lnTo>
                  <a:cubicBezTo>
                    <a:pt x="12904" y="8620"/>
                    <a:pt x="12421" y="8027"/>
                    <a:pt x="11758" y="7653"/>
                  </a:cubicBezTo>
                  <a:lnTo>
                    <a:pt x="12967" y="4480"/>
                  </a:lnTo>
                  <a:close/>
                  <a:moveTo>
                    <a:pt x="12929" y="4309"/>
                  </a:moveTo>
                  <a:cubicBezTo>
                    <a:pt x="12919" y="4309"/>
                    <a:pt x="12908" y="4311"/>
                    <a:pt x="12897" y="4314"/>
                  </a:cubicBezTo>
                  <a:cubicBezTo>
                    <a:pt x="12878" y="4321"/>
                    <a:pt x="12863" y="4336"/>
                    <a:pt x="12856" y="4356"/>
                  </a:cubicBezTo>
                  <a:lnTo>
                    <a:pt x="11599" y="7660"/>
                  </a:lnTo>
                  <a:cubicBezTo>
                    <a:pt x="11592" y="7695"/>
                    <a:pt x="11605" y="7736"/>
                    <a:pt x="11634" y="7750"/>
                  </a:cubicBezTo>
                  <a:cubicBezTo>
                    <a:pt x="12304" y="8116"/>
                    <a:pt x="12795" y="8717"/>
                    <a:pt x="13015" y="9443"/>
                  </a:cubicBezTo>
                  <a:cubicBezTo>
                    <a:pt x="13022" y="9478"/>
                    <a:pt x="13050" y="9498"/>
                    <a:pt x="13085" y="9498"/>
                  </a:cubicBezTo>
                  <a:cubicBezTo>
                    <a:pt x="13085" y="9498"/>
                    <a:pt x="13092" y="9498"/>
                    <a:pt x="13098" y="9491"/>
                  </a:cubicBezTo>
                  <a:lnTo>
                    <a:pt x="16588" y="8932"/>
                  </a:lnTo>
                  <a:cubicBezTo>
                    <a:pt x="16610" y="8924"/>
                    <a:pt x="16623" y="8917"/>
                    <a:pt x="16636" y="8897"/>
                  </a:cubicBezTo>
                  <a:cubicBezTo>
                    <a:pt x="16643" y="8882"/>
                    <a:pt x="16651" y="8863"/>
                    <a:pt x="16643" y="8841"/>
                  </a:cubicBezTo>
                  <a:cubicBezTo>
                    <a:pt x="16436" y="7915"/>
                    <a:pt x="16021" y="7025"/>
                    <a:pt x="15434" y="6270"/>
                  </a:cubicBezTo>
                  <a:lnTo>
                    <a:pt x="15420" y="6243"/>
                  </a:lnTo>
                  <a:cubicBezTo>
                    <a:pt x="15399" y="6215"/>
                    <a:pt x="15372" y="6195"/>
                    <a:pt x="15351" y="6167"/>
                  </a:cubicBezTo>
                  <a:lnTo>
                    <a:pt x="15309" y="6112"/>
                  </a:lnTo>
                  <a:cubicBezTo>
                    <a:pt x="15289" y="6091"/>
                    <a:pt x="15268" y="6063"/>
                    <a:pt x="15255" y="6043"/>
                  </a:cubicBezTo>
                  <a:lnTo>
                    <a:pt x="15233" y="6014"/>
                  </a:lnTo>
                  <a:cubicBezTo>
                    <a:pt x="14611" y="5296"/>
                    <a:pt x="13823" y="4709"/>
                    <a:pt x="12961" y="4314"/>
                  </a:cubicBezTo>
                  <a:cubicBezTo>
                    <a:pt x="12950" y="4311"/>
                    <a:pt x="12939" y="4309"/>
                    <a:pt x="12929" y="4309"/>
                  </a:cubicBezTo>
                  <a:close/>
                  <a:moveTo>
                    <a:pt x="13133" y="9523"/>
                  </a:moveTo>
                  <a:cubicBezTo>
                    <a:pt x="13126" y="9523"/>
                    <a:pt x="13119" y="9524"/>
                    <a:pt x="13111" y="9526"/>
                  </a:cubicBezTo>
                  <a:cubicBezTo>
                    <a:pt x="13070" y="9533"/>
                    <a:pt x="13050" y="9574"/>
                    <a:pt x="13057" y="9609"/>
                  </a:cubicBezTo>
                  <a:lnTo>
                    <a:pt x="13063" y="9637"/>
                  </a:lnTo>
                  <a:cubicBezTo>
                    <a:pt x="13070" y="9664"/>
                    <a:pt x="13105" y="9692"/>
                    <a:pt x="13133" y="9692"/>
                  </a:cubicBezTo>
                  <a:cubicBezTo>
                    <a:pt x="13140" y="9692"/>
                    <a:pt x="13146" y="9692"/>
                    <a:pt x="13153" y="9685"/>
                  </a:cubicBezTo>
                  <a:cubicBezTo>
                    <a:pt x="13188" y="9679"/>
                    <a:pt x="13216" y="9644"/>
                    <a:pt x="13209" y="9602"/>
                  </a:cubicBezTo>
                  <a:lnTo>
                    <a:pt x="13201" y="9581"/>
                  </a:lnTo>
                  <a:cubicBezTo>
                    <a:pt x="13190" y="9547"/>
                    <a:pt x="13165" y="9523"/>
                    <a:pt x="13133" y="9523"/>
                  </a:cubicBezTo>
                  <a:close/>
                  <a:moveTo>
                    <a:pt x="13188" y="9913"/>
                  </a:moveTo>
                  <a:cubicBezTo>
                    <a:pt x="13146" y="9919"/>
                    <a:pt x="13118" y="9954"/>
                    <a:pt x="13118" y="9996"/>
                  </a:cubicBezTo>
                  <a:lnTo>
                    <a:pt x="13126" y="10017"/>
                  </a:lnTo>
                  <a:cubicBezTo>
                    <a:pt x="13126" y="10052"/>
                    <a:pt x="13160" y="10078"/>
                    <a:pt x="13194" y="10078"/>
                  </a:cubicBezTo>
                  <a:lnTo>
                    <a:pt x="13201" y="10078"/>
                  </a:lnTo>
                  <a:cubicBezTo>
                    <a:pt x="13243" y="10078"/>
                    <a:pt x="13271" y="10044"/>
                    <a:pt x="13271" y="10002"/>
                  </a:cubicBezTo>
                  <a:lnTo>
                    <a:pt x="13264" y="9982"/>
                  </a:lnTo>
                  <a:cubicBezTo>
                    <a:pt x="13264" y="9941"/>
                    <a:pt x="13229" y="9913"/>
                    <a:pt x="13188" y="9913"/>
                  </a:cubicBezTo>
                  <a:close/>
                  <a:moveTo>
                    <a:pt x="7353" y="10457"/>
                  </a:moveTo>
                  <a:cubicBezTo>
                    <a:pt x="7349" y="10457"/>
                    <a:pt x="7345" y="10458"/>
                    <a:pt x="7341" y="10458"/>
                  </a:cubicBezTo>
                  <a:cubicBezTo>
                    <a:pt x="7299" y="10458"/>
                    <a:pt x="7271" y="10493"/>
                    <a:pt x="7271" y="10535"/>
                  </a:cubicBezTo>
                  <a:lnTo>
                    <a:pt x="7279" y="10541"/>
                  </a:lnTo>
                  <a:lnTo>
                    <a:pt x="7279" y="10556"/>
                  </a:lnTo>
                  <a:cubicBezTo>
                    <a:pt x="7279" y="10598"/>
                    <a:pt x="7312" y="10624"/>
                    <a:pt x="7347" y="10624"/>
                  </a:cubicBezTo>
                  <a:lnTo>
                    <a:pt x="7354" y="10624"/>
                  </a:lnTo>
                  <a:cubicBezTo>
                    <a:pt x="7395" y="10618"/>
                    <a:pt x="7424" y="10583"/>
                    <a:pt x="7424" y="10541"/>
                  </a:cubicBezTo>
                  <a:lnTo>
                    <a:pt x="7417" y="10521"/>
                  </a:lnTo>
                  <a:cubicBezTo>
                    <a:pt x="7417" y="10484"/>
                    <a:pt x="7389" y="10457"/>
                    <a:pt x="7353" y="10457"/>
                  </a:cubicBezTo>
                  <a:close/>
                  <a:moveTo>
                    <a:pt x="5889" y="5621"/>
                  </a:moveTo>
                  <a:lnTo>
                    <a:pt x="8039" y="8254"/>
                  </a:lnTo>
                  <a:cubicBezTo>
                    <a:pt x="7528" y="8814"/>
                    <a:pt x="7258" y="9533"/>
                    <a:pt x="7264" y="10286"/>
                  </a:cubicBezTo>
                  <a:lnTo>
                    <a:pt x="3912" y="10832"/>
                  </a:lnTo>
                  <a:cubicBezTo>
                    <a:pt x="3829" y="9927"/>
                    <a:pt x="3947" y="9000"/>
                    <a:pt x="4252" y="8151"/>
                  </a:cubicBezTo>
                  <a:lnTo>
                    <a:pt x="4259" y="8116"/>
                  </a:lnTo>
                  <a:cubicBezTo>
                    <a:pt x="4265" y="8095"/>
                    <a:pt x="4279" y="8068"/>
                    <a:pt x="4285" y="8040"/>
                  </a:cubicBezTo>
                  <a:lnTo>
                    <a:pt x="4313" y="7978"/>
                  </a:lnTo>
                  <a:cubicBezTo>
                    <a:pt x="4327" y="7944"/>
                    <a:pt x="4335" y="7909"/>
                    <a:pt x="4348" y="7881"/>
                  </a:cubicBezTo>
                  <a:lnTo>
                    <a:pt x="4362" y="7854"/>
                  </a:lnTo>
                  <a:cubicBezTo>
                    <a:pt x="4708" y="7016"/>
                    <a:pt x="5232" y="6243"/>
                    <a:pt x="5889" y="5621"/>
                  </a:cubicBezTo>
                  <a:close/>
                  <a:moveTo>
                    <a:pt x="5902" y="5441"/>
                  </a:moveTo>
                  <a:cubicBezTo>
                    <a:pt x="5883" y="5441"/>
                    <a:pt x="5861" y="5449"/>
                    <a:pt x="5848" y="5462"/>
                  </a:cubicBezTo>
                  <a:cubicBezTo>
                    <a:pt x="5149" y="6112"/>
                    <a:pt x="4590" y="6914"/>
                    <a:pt x="4224" y="7798"/>
                  </a:cubicBezTo>
                  <a:lnTo>
                    <a:pt x="4217" y="7826"/>
                  </a:lnTo>
                  <a:cubicBezTo>
                    <a:pt x="4202" y="7854"/>
                    <a:pt x="4189" y="7887"/>
                    <a:pt x="4176" y="7922"/>
                  </a:cubicBezTo>
                  <a:lnTo>
                    <a:pt x="4154" y="7985"/>
                  </a:lnTo>
                  <a:cubicBezTo>
                    <a:pt x="4141" y="8012"/>
                    <a:pt x="4134" y="8040"/>
                    <a:pt x="4119" y="8068"/>
                  </a:cubicBezTo>
                  <a:lnTo>
                    <a:pt x="4113" y="8103"/>
                  </a:lnTo>
                  <a:cubicBezTo>
                    <a:pt x="3796" y="8994"/>
                    <a:pt x="3678" y="9976"/>
                    <a:pt x="3774" y="10923"/>
                  </a:cubicBezTo>
                  <a:cubicBezTo>
                    <a:pt x="3774" y="10943"/>
                    <a:pt x="3788" y="10956"/>
                    <a:pt x="3803" y="10971"/>
                  </a:cubicBezTo>
                  <a:cubicBezTo>
                    <a:pt x="3816" y="10984"/>
                    <a:pt x="3829" y="10984"/>
                    <a:pt x="3844" y="10984"/>
                  </a:cubicBezTo>
                  <a:lnTo>
                    <a:pt x="3857" y="10984"/>
                  </a:lnTo>
                  <a:lnTo>
                    <a:pt x="7347" y="10425"/>
                  </a:lnTo>
                  <a:cubicBezTo>
                    <a:pt x="7382" y="10417"/>
                    <a:pt x="7410" y="10384"/>
                    <a:pt x="7410" y="10349"/>
                  </a:cubicBezTo>
                  <a:cubicBezTo>
                    <a:pt x="7389" y="9587"/>
                    <a:pt x="7666" y="8863"/>
                    <a:pt x="8183" y="8310"/>
                  </a:cubicBezTo>
                  <a:cubicBezTo>
                    <a:pt x="8211" y="8282"/>
                    <a:pt x="8211" y="8241"/>
                    <a:pt x="8192" y="8212"/>
                  </a:cubicBezTo>
                  <a:lnTo>
                    <a:pt x="5959" y="5469"/>
                  </a:lnTo>
                  <a:cubicBezTo>
                    <a:pt x="5944" y="5455"/>
                    <a:pt x="5924" y="5449"/>
                    <a:pt x="5902" y="5441"/>
                  </a:cubicBezTo>
                  <a:close/>
                  <a:moveTo>
                    <a:pt x="7414" y="10850"/>
                  </a:moveTo>
                  <a:cubicBezTo>
                    <a:pt x="7408" y="10850"/>
                    <a:pt x="7402" y="10851"/>
                    <a:pt x="7395" y="10853"/>
                  </a:cubicBezTo>
                  <a:cubicBezTo>
                    <a:pt x="7354" y="10860"/>
                    <a:pt x="7327" y="10901"/>
                    <a:pt x="7341" y="10936"/>
                  </a:cubicBezTo>
                  <a:lnTo>
                    <a:pt x="7341" y="10949"/>
                  </a:lnTo>
                  <a:lnTo>
                    <a:pt x="7341" y="10956"/>
                  </a:lnTo>
                  <a:cubicBezTo>
                    <a:pt x="7354" y="10991"/>
                    <a:pt x="7382" y="11019"/>
                    <a:pt x="7417" y="11019"/>
                  </a:cubicBezTo>
                  <a:cubicBezTo>
                    <a:pt x="7417" y="11019"/>
                    <a:pt x="7424" y="11012"/>
                    <a:pt x="7430" y="11012"/>
                  </a:cubicBezTo>
                  <a:cubicBezTo>
                    <a:pt x="7472" y="11006"/>
                    <a:pt x="7493" y="10964"/>
                    <a:pt x="7487" y="10929"/>
                  </a:cubicBezTo>
                  <a:lnTo>
                    <a:pt x="7478" y="10908"/>
                  </a:lnTo>
                  <a:cubicBezTo>
                    <a:pt x="7473" y="10874"/>
                    <a:pt x="7444" y="10850"/>
                    <a:pt x="7414" y="10850"/>
                  </a:cubicBezTo>
                  <a:close/>
                  <a:moveTo>
                    <a:pt x="10273" y="8221"/>
                  </a:moveTo>
                  <a:cubicBezTo>
                    <a:pt x="11258" y="8221"/>
                    <a:pt x="12127" y="8937"/>
                    <a:pt x="12289" y="9941"/>
                  </a:cubicBezTo>
                  <a:cubicBezTo>
                    <a:pt x="12470" y="11054"/>
                    <a:pt x="11708" y="12110"/>
                    <a:pt x="10597" y="12291"/>
                  </a:cubicBezTo>
                  <a:cubicBezTo>
                    <a:pt x="10489" y="12308"/>
                    <a:pt x="10380" y="12316"/>
                    <a:pt x="10273" y="12316"/>
                  </a:cubicBezTo>
                  <a:cubicBezTo>
                    <a:pt x="9845" y="12316"/>
                    <a:pt x="9430" y="12185"/>
                    <a:pt x="9076" y="11925"/>
                  </a:cubicBezTo>
                  <a:cubicBezTo>
                    <a:pt x="8633" y="11606"/>
                    <a:pt x="8343" y="11137"/>
                    <a:pt x="8253" y="10598"/>
                  </a:cubicBezTo>
                  <a:cubicBezTo>
                    <a:pt x="8163" y="10059"/>
                    <a:pt x="8294" y="9519"/>
                    <a:pt x="8613" y="9070"/>
                  </a:cubicBezTo>
                  <a:cubicBezTo>
                    <a:pt x="8938" y="8627"/>
                    <a:pt x="9407" y="8337"/>
                    <a:pt x="9947" y="8247"/>
                  </a:cubicBezTo>
                  <a:cubicBezTo>
                    <a:pt x="10056" y="8230"/>
                    <a:pt x="10165" y="8221"/>
                    <a:pt x="10273" y="8221"/>
                  </a:cubicBezTo>
                  <a:close/>
                  <a:moveTo>
                    <a:pt x="10278" y="8081"/>
                  </a:moveTo>
                  <a:cubicBezTo>
                    <a:pt x="10162" y="8081"/>
                    <a:pt x="10044" y="8090"/>
                    <a:pt x="9925" y="8109"/>
                  </a:cubicBezTo>
                  <a:cubicBezTo>
                    <a:pt x="9344" y="8199"/>
                    <a:pt x="8840" y="8509"/>
                    <a:pt x="8495" y="8987"/>
                  </a:cubicBezTo>
                  <a:cubicBezTo>
                    <a:pt x="8157" y="9463"/>
                    <a:pt x="8017" y="10044"/>
                    <a:pt x="8109" y="10618"/>
                  </a:cubicBezTo>
                  <a:cubicBezTo>
                    <a:pt x="8205" y="11191"/>
                    <a:pt x="8515" y="11702"/>
                    <a:pt x="8993" y="12042"/>
                  </a:cubicBezTo>
                  <a:cubicBezTo>
                    <a:pt x="9366" y="12318"/>
                    <a:pt x="9816" y="12464"/>
                    <a:pt x="10272" y="12464"/>
                  </a:cubicBezTo>
                  <a:cubicBezTo>
                    <a:pt x="10389" y="12464"/>
                    <a:pt x="10506" y="12449"/>
                    <a:pt x="10623" y="12429"/>
                  </a:cubicBezTo>
                  <a:cubicBezTo>
                    <a:pt x="11813" y="12241"/>
                    <a:pt x="12629" y="11115"/>
                    <a:pt x="12435" y="9919"/>
                  </a:cubicBezTo>
                  <a:cubicBezTo>
                    <a:pt x="12260" y="8844"/>
                    <a:pt x="11330" y="8081"/>
                    <a:pt x="10278" y="8081"/>
                  </a:cubicBezTo>
                  <a:close/>
                  <a:moveTo>
                    <a:pt x="12131" y="12467"/>
                  </a:moveTo>
                  <a:cubicBezTo>
                    <a:pt x="12115" y="12467"/>
                    <a:pt x="12101" y="12473"/>
                    <a:pt x="12090" y="12484"/>
                  </a:cubicBezTo>
                  <a:lnTo>
                    <a:pt x="12075" y="12490"/>
                  </a:lnTo>
                  <a:cubicBezTo>
                    <a:pt x="12061" y="12505"/>
                    <a:pt x="12048" y="12525"/>
                    <a:pt x="12048" y="12553"/>
                  </a:cubicBezTo>
                  <a:cubicBezTo>
                    <a:pt x="12048" y="12567"/>
                    <a:pt x="12055" y="12582"/>
                    <a:pt x="12068" y="12595"/>
                  </a:cubicBezTo>
                  <a:cubicBezTo>
                    <a:pt x="12081" y="12615"/>
                    <a:pt x="12103" y="12623"/>
                    <a:pt x="12123" y="12623"/>
                  </a:cubicBezTo>
                  <a:cubicBezTo>
                    <a:pt x="12138" y="12623"/>
                    <a:pt x="12151" y="12615"/>
                    <a:pt x="12164" y="12608"/>
                  </a:cubicBezTo>
                  <a:lnTo>
                    <a:pt x="12179" y="12595"/>
                  </a:lnTo>
                  <a:cubicBezTo>
                    <a:pt x="12214" y="12573"/>
                    <a:pt x="12214" y="12525"/>
                    <a:pt x="12193" y="12499"/>
                  </a:cubicBezTo>
                  <a:cubicBezTo>
                    <a:pt x="12176" y="12478"/>
                    <a:pt x="12153" y="12467"/>
                    <a:pt x="12131" y="12467"/>
                  </a:cubicBezTo>
                  <a:close/>
                  <a:moveTo>
                    <a:pt x="11969" y="12590"/>
                  </a:moveTo>
                  <a:cubicBezTo>
                    <a:pt x="11955" y="12590"/>
                    <a:pt x="11941" y="12594"/>
                    <a:pt x="11930" y="12601"/>
                  </a:cubicBezTo>
                  <a:cubicBezTo>
                    <a:pt x="11909" y="12615"/>
                    <a:pt x="11902" y="12643"/>
                    <a:pt x="11902" y="12664"/>
                  </a:cubicBezTo>
                  <a:cubicBezTo>
                    <a:pt x="11902" y="12678"/>
                    <a:pt x="11902" y="12691"/>
                    <a:pt x="11909" y="12706"/>
                  </a:cubicBezTo>
                  <a:cubicBezTo>
                    <a:pt x="11924" y="12726"/>
                    <a:pt x="11950" y="12732"/>
                    <a:pt x="11972" y="12732"/>
                  </a:cubicBezTo>
                  <a:cubicBezTo>
                    <a:pt x="11985" y="12732"/>
                    <a:pt x="11998" y="12732"/>
                    <a:pt x="12013" y="12726"/>
                  </a:cubicBezTo>
                  <a:cubicBezTo>
                    <a:pt x="12013" y="12719"/>
                    <a:pt x="12020" y="12719"/>
                    <a:pt x="12020" y="12719"/>
                  </a:cubicBezTo>
                  <a:cubicBezTo>
                    <a:pt x="12040" y="12706"/>
                    <a:pt x="12048" y="12684"/>
                    <a:pt x="12048" y="12664"/>
                  </a:cubicBezTo>
                  <a:cubicBezTo>
                    <a:pt x="12048" y="12643"/>
                    <a:pt x="12040" y="12630"/>
                    <a:pt x="12027" y="12615"/>
                  </a:cubicBezTo>
                  <a:cubicBezTo>
                    <a:pt x="12015" y="12599"/>
                    <a:pt x="11992" y="12590"/>
                    <a:pt x="11969" y="12590"/>
                  </a:cubicBezTo>
                  <a:close/>
                  <a:moveTo>
                    <a:pt x="9222" y="12936"/>
                  </a:moveTo>
                  <a:cubicBezTo>
                    <a:pt x="9190" y="12936"/>
                    <a:pt x="9162" y="12954"/>
                    <a:pt x="9152" y="12981"/>
                  </a:cubicBezTo>
                  <a:cubicBezTo>
                    <a:pt x="9152" y="12996"/>
                    <a:pt x="9145" y="13003"/>
                    <a:pt x="9145" y="13009"/>
                  </a:cubicBezTo>
                  <a:cubicBezTo>
                    <a:pt x="9145" y="13038"/>
                    <a:pt x="9165" y="13064"/>
                    <a:pt x="9193" y="13079"/>
                  </a:cubicBezTo>
                  <a:lnTo>
                    <a:pt x="9207" y="13086"/>
                  </a:lnTo>
                  <a:cubicBezTo>
                    <a:pt x="9213" y="13086"/>
                    <a:pt x="9228" y="13092"/>
                    <a:pt x="9235" y="13092"/>
                  </a:cubicBezTo>
                  <a:cubicBezTo>
                    <a:pt x="9261" y="13092"/>
                    <a:pt x="9290" y="13071"/>
                    <a:pt x="9303" y="13044"/>
                  </a:cubicBezTo>
                  <a:lnTo>
                    <a:pt x="9303" y="13016"/>
                  </a:lnTo>
                  <a:cubicBezTo>
                    <a:pt x="9311" y="12988"/>
                    <a:pt x="9290" y="12961"/>
                    <a:pt x="9261" y="12946"/>
                  </a:cubicBezTo>
                  <a:lnTo>
                    <a:pt x="9248" y="12940"/>
                  </a:lnTo>
                  <a:cubicBezTo>
                    <a:pt x="9239" y="12937"/>
                    <a:pt x="9231" y="12936"/>
                    <a:pt x="9222" y="12936"/>
                  </a:cubicBezTo>
                  <a:close/>
                  <a:moveTo>
                    <a:pt x="9415" y="13002"/>
                  </a:moveTo>
                  <a:cubicBezTo>
                    <a:pt x="9378" y="13002"/>
                    <a:pt x="9344" y="13027"/>
                    <a:pt x="9338" y="13064"/>
                  </a:cubicBezTo>
                  <a:lnTo>
                    <a:pt x="9338" y="13079"/>
                  </a:lnTo>
                  <a:cubicBezTo>
                    <a:pt x="9338" y="13106"/>
                    <a:pt x="9359" y="13134"/>
                    <a:pt x="9386" y="13147"/>
                  </a:cubicBezTo>
                  <a:lnTo>
                    <a:pt x="9407" y="13147"/>
                  </a:lnTo>
                  <a:cubicBezTo>
                    <a:pt x="9442" y="13147"/>
                    <a:pt x="9469" y="13134"/>
                    <a:pt x="9477" y="13099"/>
                  </a:cubicBezTo>
                  <a:cubicBezTo>
                    <a:pt x="9484" y="13092"/>
                    <a:pt x="9484" y="13086"/>
                    <a:pt x="9484" y="13079"/>
                  </a:cubicBezTo>
                  <a:cubicBezTo>
                    <a:pt x="9484" y="13051"/>
                    <a:pt x="9469" y="13023"/>
                    <a:pt x="9436" y="13009"/>
                  </a:cubicBezTo>
                  <a:cubicBezTo>
                    <a:pt x="9436" y="13009"/>
                    <a:pt x="9427" y="13009"/>
                    <a:pt x="9427" y="13003"/>
                  </a:cubicBezTo>
                  <a:cubicBezTo>
                    <a:pt x="9423" y="13002"/>
                    <a:pt x="9419" y="13002"/>
                    <a:pt x="9415" y="13002"/>
                  </a:cubicBezTo>
                  <a:close/>
                  <a:moveTo>
                    <a:pt x="16630" y="9705"/>
                  </a:moveTo>
                  <a:cubicBezTo>
                    <a:pt x="16713" y="10611"/>
                    <a:pt x="16595" y="11536"/>
                    <a:pt x="16298" y="12387"/>
                  </a:cubicBezTo>
                  <a:lnTo>
                    <a:pt x="16285" y="12422"/>
                  </a:lnTo>
                  <a:cubicBezTo>
                    <a:pt x="16278" y="12449"/>
                    <a:pt x="16263" y="12484"/>
                    <a:pt x="16250" y="12512"/>
                  </a:cubicBezTo>
                  <a:lnTo>
                    <a:pt x="16222" y="12582"/>
                  </a:lnTo>
                  <a:cubicBezTo>
                    <a:pt x="16215" y="12608"/>
                    <a:pt x="16208" y="12636"/>
                    <a:pt x="16195" y="12656"/>
                  </a:cubicBezTo>
                  <a:lnTo>
                    <a:pt x="16180" y="12684"/>
                  </a:lnTo>
                  <a:cubicBezTo>
                    <a:pt x="15842" y="13520"/>
                    <a:pt x="15309" y="14295"/>
                    <a:pt x="14652" y="14917"/>
                  </a:cubicBezTo>
                  <a:lnTo>
                    <a:pt x="12511" y="12283"/>
                  </a:lnTo>
                  <a:cubicBezTo>
                    <a:pt x="13015" y="11724"/>
                    <a:pt x="13284" y="11006"/>
                    <a:pt x="13277" y="10251"/>
                  </a:cubicBezTo>
                  <a:lnTo>
                    <a:pt x="16630" y="9705"/>
                  </a:lnTo>
                  <a:close/>
                  <a:moveTo>
                    <a:pt x="16702" y="9551"/>
                  </a:moveTo>
                  <a:cubicBezTo>
                    <a:pt x="16696" y="9551"/>
                    <a:pt x="16690" y="9552"/>
                    <a:pt x="16684" y="9554"/>
                  </a:cubicBezTo>
                  <a:lnTo>
                    <a:pt x="13194" y="10113"/>
                  </a:lnTo>
                  <a:cubicBezTo>
                    <a:pt x="13160" y="10120"/>
                    <a:pt x="13133" y="10155"/>
                    <a:pt x="13133" y="10190"/>
                  </a:cubicBezTo>
                  <a:cubicBezTo>
                    <a:pt x="13153" y="10949"/>
                    <a:pt x="12884" y="11676"/>
                    <a:pt x="12358" y="12228"/>
                  </a:cubicBezTo>
                  <a:cubicBezTo>
                    <a:pt x="12330" y="12256"/>
                    <a:pt x="12330" y="12298"/>
                    <a:pt x="12352" y="12324"/>
                  </a:cubicBezTo>
                  <a:lnTo>
                    <a:pt x="14591" y="15070"/>
                  </a:lnTo>
                  <a:cubicBezTo>
                    <a:pt x="14598" y="15083"/>
                    <a:pt x="14619" y="15096"/>
                    <a:pt x="14639" y="15096"/>
                  </a:cubicBezTo>
                  <a:lnTo>
                    <a:pt x="14646" y="15096"/>
                  </a:lnTo>
                  <a:cubicBezTo>
                    <a:pt x="14661" y="15096"/>
                    <a:pt x="14681" y="15090"/>
                    <a:pt x="14694" y="15076"/>
                  </a:cubicBezTo>
                  <a:cubicBezTo>
                    <a:pt x="15392" y="14426"/>
                    <a:pt x="15960" y="13625"/>
                    <a:pt x="16320" y="12739"/>
                  </a:cubicBezTo>
                  <a:lnTo>
                    <a:pt x="16333" y="12713"/>
                  </a:lnTo>
                  <a:cubicBezTo>
                    <a:pt x="16339" y="12684"/>
                    <a:pt x="16353" y="12656"/>
                    <a:pt x="16361" y="12630"/>
                  </a:cubicBezTo>
                  <a:lnTo>
                    <a:pt x="16388" y="12567"/>
                  </a:lnTo>
                  <a:cubicBezTo>
                    <a:pt x="16402" y="12532"/>
                    <a:pt x="16409" y="12505"/>
                    <a:pt x="16422" y="12470"/>
                  </a:cubicBezTo>
                  <a:lnTo>
                    <a:pt x="16436" y="12436"/>
                  </a:lnTo>
                  <a:cubicBezTo>
                    <a:pt x="16747" y="11536"/>
                    <a:pt x="16865" y="10563"/>
                    <a:pt x="16767" y="9616"/>
                  </a:cubicBezTo>
                  <a:cubicBezTo>
                    <a:pt x="16767" y="9596"/>
                    <a:pt x="16761" y="9581"/>
                    <a:pt x="16741" y="9568"/>
                  </a:cubicBezTo>
                  <a:cubicBezTo>
                    <a:pt x="16730" y="9558"/>
                    <a:pt x="16717" y="9551"/>
                    <a:pt x="16702" y="9551"/>
                  </a:cubicBezTo>
                  <a:close/>
                  <a:moveTo>
                    <a:pt x="7410" y="11198"/>
                  </a:moveTo>
                  <a:cubicBezTo>
                    <a:pt x="7638" y="11918"/>
                    <a:pt x="8129" y="12512"/>
                    <a:pt x="8785" y="12885"/>
                  </a:cubicBezTo>
                  <a:lnTo>
                    <a:pt x="7576" y="16057"/>
                  </a:lnTo>
                  <a:cubicBezTo>
                    <a:pt x="6753" y="15677"/>
                    <a:pt x="6014" y="15111"/>
                    <a:pt x="5426" y="14426"/>
                  </a:cubicBezTo>
                  <a:lnTo>
                    <a:pt x="5405" y="14406"/>
                  </a:lnTo>
                  <a:cubicBezTo>
                    <a:pt x="5378" y="14378"/>
                    <a:pt x="5357" y="14350"/>
                    <a:pt x="5337" y="14323"/>
                  </a:cubicBezTo>
                  <a:lnTo>
                    <a:pt x="5295" y="14267"/>
                  </a:lnTo>
                  <a:cubicBezTo>
                    <a:pt x="5274" y="14247"/>
                    <a:pt x="5261" y="14225"/>
                    <a:pt x="5239" y="14205"/>
                  </a:cubicBezTo>
                  <a:lnTo>
                    <a:pt x="5219" y="14177"/>
                  </a:lnTo>
                  <a:cubicBezTo>
                    <a:pt x="4673" y="13466"/>
                    <a:pt x="4265" y="12623"/>
                    <a:pt x="4058" y="11737"/>
                  </a:cubicBezTo>
                  <a:lnTo>
                    <a:pt x="7410" y="11198"/>
                  </a:lnTo>
                  <a:close/>
                  <a:moveTo>
                    <a:pt x="7467" y="11045"/>
                  </a:moveTo>
                  <a:cubicBezTo>
                    <a:pt x="7462" y="11045"/>
                    <a:pt x="7457" y="11046"/>
                    <a:pt x="7452" y="11047"/>
                  </a:cubicBezTo>
                  <a:lnTo>
                    <a:pt x="3962" y="11606"/>
                  </a:lnTo>
                  <a:cubicBezTo>
                    <a:pt x="3940" y="11613"/>
                    <a:pt x="3920" y="11619"/>
                    <a:pt x="3905" y="11641"/>
                  </a:cubicBezTo>
                  <a:cubicBezTo>
                    <a:pt x="3899" y="11654"/>
                    <a:pt x="3892" y="11676"/>
                    <a:pt x="3899" y="11696"/>
                  </a:cubicBezTo>
                  <a:cubicBezTo>
                    <a:pt x="4106" y="12623"/>
                    <a:pt x="4527" y="13514"/>
                    <a:pt x="5108" y="14267"/>
                  </a:cubicBezTo>
                  <a:lnTo>
                    <a:pt x="5130" y="14295"/>
                  </a:lnTo>
                  <a:cubicBezTo>
                    <a:pt x="5143" y="14315"/>
                    <a:pt x="5164" y="14343"/>
                    <a:pt x="5184" y="14365"/>
                  </a:cubicBezTo>
                  <a:lnTo>
                    <a:pt x="5226" y="14419"/>
                  </a:lnTo>
                  <a:cubicBezTo>
                    <a:pt x="5247" y="14439"/>
                    <a:pt x="5267" y="14468"/>
                    <a:pt x="5295" y="14496"/>
                  </a:cubicBezTo>
                  <a:lnTo>
                    <a:pt x="5315" y="14522"/>
                  </a:lnTo>
                  <a:cubicBezTo>
                    <a:pt x="5931" y="15242"/>
                    <a:pt x="6719" y="15829"/>
                    <a:pt x="7589" y="16223"/>
                  </a:cubicBezTo>
                  <a:cubicBezTo>
                    <a:pt x="7596" y="16231"/>
                    <a:pt x="7611" y="16231"/>
                    <a:pt x="7618" y="16231"/>
                  </a:cubicBezTo>
                  <a:cubicBezTo>
                    <a:pt x="7624" y="16231"/>
                    <a:pt x="7638" y="16231"/>
                    <a:pt x="7644" y="16223"/>
                  </a:cubicBezTo>
                  <a:cubicBezTo>
                    <a:pt x="7666" y="16216"/>
                    <a:pt x="7679" y="16203"/>
                    <a:pt x="7686" y="16181"/>
                  </a:cubicBezTo>
                  <a:lnTo>
                    <a:pt x="8945" y="12878"/>
                  </a:lnTo>
                  <a:cubicBezTo>
                    <a:pt x="8951" y="12850"/>
                    <a:pt x="8951" y="12822"/>
                    <a:pt x="8923" y="12802"/>
                  </a:cubicBezTo>
                  <a:cubicBezTo>
                    <a:pt x="8923" y="12795"/>
                    <a:pt x="8916" y="12789"/>
                    <a:pt x="8910" y="12789"/>
                  </a:cubicBezTo>
                  <a:cubicBezTo>
                    <a:pt x="8240" y="12422"/>
                    <a:pt x="7749" y="11820"/>
                    <a:pt x="7528" y="11095"/>
                  </a:cubicBezTo>
                  <a:cubicBezTo>
                    <a:pt x="7521" y="11065"/>
                    <a:pt x="7496" y="11045"/>
                    <a:pt x="7467" y="11045"/>
                  </a:cubicBezTo>
                  <a:close/>
                  <a:moveTo>
                    <a:pt x="11791" y="12864"/>
                  </a:moveTo>
                  <a:lnTo>
                    <a:pt x="13941" y="15498"/>
                  </a:lnTo>
                  <a:cubicBezTo>
                    <a:pt x="13194" y="16015"/>
                    <a:pt x="12338" y="16382"/>
                    <a:pt x="11446" y="16548"/>
                  </a:cubicBezTo>
                  <a:lnTo>
                    <a:pt x="11418" y="16554"/>
                  </a:lnTo>
                  <a:cubicBezTo>
                    <a:pt x="11385" y="16563"/>
                    <a:pt x="11350" y="16563"/>
                    <a:pt x="11315" y="16569"/>
                  </a:cubicBezTo>
                  <a:lnTo>
                    <a:pt x="11245" y="16582"/>
                  </a:lnTo>
                  <a:cubicBezTo>
                    <a:pt x="11219" y="16582"/>
                    <a:pt x="11191" y="16589"/>
                    <a:pt x="11162" y="16596"/>
                  </a:cubicBezTo>
                  <a:lnTo>
                    <a:pt x="11136" y="16596"/>
                  </a:lnTo>
                  <a:cubicBezTo>
                    <a:pt x="10851" y="16635"/>
                    <a:pt x="10563" y="16655"/>
                    <a:pt x="10275" y="16655"/>
                  </a:cubicBezTo>
                  <a:cubicBezTo>
                    <a:pt x="9653" y="16655"/>
                    <a:pt x="9030" y="16564"/>
                    <a:pt x="8440" y="16388"/>
                  </a:cubicBezTo>
                  <a:lnTo>
                    <a:pt x="9643" y="13210"/>
                  </a:lnTo>
                  <a:cubicBezTo>
                    <a:pt x="9846" y="13256"/>
                    <a:pt x="10052" y="13279"/>
                    <a:pt x="10259" y="13279"/>
                  </a:cubicBezTo>
                  <a:cubicBezTo>
                    <a:pt x="10424" y="13279"/>
                    <a:pt x="10589" y="13265"/>
                    <a:pt x="10754" y="13237"/>
                  </a:cubicBezTo>
                  <a:cubicBezTo>
                    <a:pt x="11121" y="13182"/>
                    <a:pt x="11474" y="13058"/>
                    <a:pt x="11791" y="12864"/>
                  </a:cubicBezTo>
                  <a:close/>
                  <a:moveTo>
                    <a:pt x="11815" y="12700"/>
                  </a:moveTo>
                  <a:cubicBezTo>
                    <a:pt x="11800" y="12700"/>
                    <a:pt x="11785" y="12704"/>
                    <a:pt x="11771" y="12713"/>
                  </a:cubicBezTo>
                  <a:cubicBezTo>
                    <a:pt x="11453" y="12905"/>
                    <a:pt x="11101" y="13038"/>
                    <a:pt x="10728" y="13099"/>
                  </a:cubicBezTo>
                  <a:cubicBezTo>
                    <a:pt x="10578" y="13121"/>
                    <a:pt x="10429" y="13132"/>
                    <a:pt x="10280" y="13132"/>
                  </a:cubicBezTo>
                  <a:cubicBezTo>
                    <a:pt x="10057" y="13132"/>
                    <a:pt x="9835" y="13107"/>
                    <a:pt x="9615" y="13058"/>
                  </a:cubicBezTo>
                  <a:cubicBezTo>
                    <a:pt x="9610" y="13057"/>
                    <a:pt x="9606" y="13056"/>
                    <a:pt x="9601" y="13056"/>
                  </a:cubicBezTo>
                  <a:cubicBezTo>
                    <a:pt x="9570" y="13056"/>
                    <a:pt x="9538" y="13075"/>
                    <a:pt x="9532" y="13106"/>
                  </a:cubicBezTo>
                  <a:lnTo>
                    <a:pt x="8275" y="16410"/>
                  </a:lnTo>
                  <a:cubicBezTo>
                    <a:pt x="8266" y="16423"/>
                    <a:pt x="8266" y="16445"/>
                    <a:pt x="8275" y="16465"/>
                  </a:cubicBezTo>
                  <a:cubicBezTo>
                    <a:pt x="8288" y="16486"/>
                    <a:pt x="8301" y="16500"/>
                    <a:pt x="8323" y="16500"/>
                  </a:cubicBezTo>
                  <a:cubicBezTo>
                    <a:pt x="8951" y="16700"/>
                    <a:pt x="9621" y="16796"/>
                    <a:pt x="10285" y="16796"/>
                  </a:cubicBezTo>
                  <a:cubicBezTo>
                    <a:pt x="10575" y="16796"/>
                    <a:pt x="10866" y="16783"/>
                    <a:pt x="11149" y="16742"/>
                  </a:cubicBezTo>
                  <a:lnTo>
                    <a:pt x="11184" y="16735"/>
                  </a:lnTo>
                  <a:cubicBezTo>
                    <a:pt x="11211" y="16735"/>
                    <a:pt x="11245" y="16728"/>
                    <a:pt x="11274" y="16720"/>
                  </a:cubicBezTo>
                  <a:lnTo>
                    <a:pt x="11335" y="16713"/>
                  </a:lnTo>
                  <a:cubicBezTo>
                    <a:pt x="11370" y="16707"/>
                    <a:pt x="11411" y="16700"/>
                    <a:pt x="11446" y="16694"/>
                  </a:cubicBezTo>
                  <a:lnTo>
                    <a:pt x="11474" y="16694"/>
                  </a:lnTo>
                  <a:cubicBezTo>
                    <a:pt x="12406" y="16513"/>
                    <a:pt x="13312" y="16126"/>
                    <a:pt x="14087" y="15574"/>
                  </a:cubicBezTo>
                  <a:cubicBezTo>
                    <a:pt x="14100" y="15559"/>
                    <a:pt x="14113" y="15539"/>
                    <a:pt x="14113" y="15518"/>
                  </a:cubicBezTo>
                  <a:cubicBezTo>
                    <a:pt x="14122" y="15504"/>
                    <a:pt x="14113" y="15484"/>
                    <a:pt x="14100" y="15463"/>
                  </a:cubicBezTo>
                  <a:lnTo>
                    <a:pt x="11867" y="12726"/>
                  </a:lnTo>
                  <a:cubicBezTo>
                    <a:pt x="11855" y="12709"/>
                    <a:pt x="11836" y="12700"/>
                    <a:pt x="11815" y="12700"/>
                  </a:cubicBezTo>
                  <a:close/>
                  <a:moveTo>
                    <a:pt x="9401" y="154"/>
                  </a:moveTo>
                  <a:lnTo>
                    <a:pt x="10161" y="2380"/>
                  </a:lnTo>
                  <a:cubicBezTo>
                    <a:pt x="10167" y="2407"/>
                    <a:pt x="10195" y="2428"/>
                    <a:pt x="10230" y="2428"/>
                  </a:cubicBezTo>
                  <a:cubicBezTo>
                    <a:pt x="10416" y="2428"/>
                    <a:pt x="10610" y="2435"/>
                    <a:pt x="10796" y="2448"/>
                  </a:cubicBezTo>
                  <a:lnTo>
                    <a:pt x="10824" y="2448"/>
                  </a:lnTo>
                  <a:cubicBezTo>
                    <a:pt x="10872" y="2455"/>
                    <a:pt x="10929" y="2455"/>
                    <a:pt x="10977" y="2463"/>
                  </a:cubicBezTo>
                  <a:cubicBezTo>
                    <a:pt x="10997" y="2463"/>
                    <a:pt x="11018" y="2470"/>
                    <a:pt x="11045" y="2470"/>
                  </a:cubicBezTo>
                  <a:lnTo>
                    <a:pt x="11094" y="2476"/>
                  </a:lnTo>
                  <a:cubicBezTo>
                    <a:pt x="11114" y="2476"/>
                    <a:pt x="11136" y="2476"/>
                    <a:pt x="11156" y="2483"/>
                  </a:cubicBezTo>
                  <a:cubicBezTo>
                    <a:pt x="11211" y="2483"/>
                    <a:pt x="11260" y="2490"/>
                    <a:pt x="11308" y="2496"/>
                  </a:cubicBezTo>
                  <a:lnTo>
                    <a:pt x="11335" y="2505"/>
                  </a:lnTo>
                  <a:cubicBezTo>
                    <a:pt x="11426" y="2518"/>
                    <a:pt x="11501" y="2524"/>
                    <a:pt x="11570" y="2538"/>
                  </a:cubicBezTo>
                  <a:cubicBezTo>
                    <a:pt x="11675" y="2553"/>
                    <a:pt x="11778" y="2573"/>
                    <a:pt x="11896" y="2601"/>
                  </a:cubicBezTo>
                  <a:cubicBezTo>
                    <a:pt x="11902" y="2602"/>
                    <a:pt x="11907" y="2602"/>
                    <a:pt x="11913" y="2602"/>
                  </a:cubicBezTo>
                  <a:cubicBezTo>
                    <a:pt x="11939" y="2602"/>
                    <a:pt x="11960" y="2589"/>
                    <a:pt x="11972" y="2566"/>
                  </a:cubicBezTo>
                  <a:lnTo>
                    <a:pt x="13168" y="541"/>
                  </a:lnTo>
                  <a:lnTo>
                    <a:pt x="14578" y="1080"/>
                  </a:lnTo>
                  <a:lnTo>
                    <a:pt x="14122" y="3382"/>
                  </a:lnTo>
                  <a:cubicBezTo>
                    <a:pt x="14113" y="3417"/>
                    <a:pt x="14128" y="3443"/>
                    <a:pt x="14155" y="3458"/>
                  </a:cubicBezTo>
                  <a:cubicBezTo>
                    <a:pt x="14321" y="3555"/>
                    <a:pt x="14480" y="3651"/>
                    <a:pt x="14639" y="3755"/>
                  </a:cubicBezTo>
                  <a:lnTo>
                    <a:pt x="14661" y="3775"/>
                  </a:lnTo>
                  <a:cubicBezTo>
                    <a:pt x="14702" y="3803"/>
                    <a:pt x="14744" y="3832"/>
                    <a:pt x="14785" y="3858"/>
                  </a:cubicBezTo>
                  <a:cubicBezTo>
                    <a:pt x="14805" y="3873"/>
                    <a:pt x="14827" y="3886"/>
                    <a:pt x="14840" y="3900"/>
                  </a:cubicBezTo>
                  <a:lnTo>
                    <a:pt x="14881" y="3928"/>
                  </a:lnTo>
                  <a:cubicBezTo>
                    <a:pt x="14895" y="3941"/>
                    <a:pt x="14916" y="3956"/>
                    <a:pt x="14936" y="3969"/>
                  </a:cubicBezTo>
                  <a:cubicBezTo>
                    <a:pt x="14978" y="3997"/>
                    <a:pt x="15012" y="4031"/>
                    <a:pt x="15054" y="4059"/>
                  </a:cubicBezTo>
                  <a:lnTo>
                    <a:pt x="15082" y="4080"/>
                  </a:lnTo>
                  <a:cubicBezTo>
                    <a:pt x="15226" y="4190"/>
                    <a:pt x="15372" y="4314"/>
                    <a:pt x="15510" y="4439"/>
                  </a:cubicBezTo>
                  <a:cubicBezTo>
                    <a:pt x="15526" y="4451"/>
                    <a:pt x="15545" y="4459"/>
                    <a:pt x="15562" y="4459"/>
                  </a:cubicBezTo>
                  <a:cubicBezTo>
                    <a:pt x="15576" y="4459"/>
                    <a:pt x="15588" y="4454"/>
                    <a:pt x="15600" y="4445"/>
                  </a:cubicBezTo>
                  <a:lnTo>
                    <a:pt x="17647" y="3292"/>
                  </a:lnTo>
                  <a:lnTo>
                    <a:pt x="18592" y="4460"/>
                  </a:lnTo>
                  <a:lnTo>
                    <a:pt x="17044" y="6228"/>
                  </a:lnTo>
                  <a:cubicBezTo>
                    <a:pt x="17024" y="6250"/>
                    <a:pt x="17024" y="6285"/>
                    <a:pt x="17038" y="6311"/>
                  </a:cubicBezTo>
                  <a:cubicBezTo>
                    <a:pt x="17127" y="6471"/>
                    <a:pt x="17217" y="6623"/>
                    <a:pt x="17287" y="6776"/>
                  </a:cubicBezTo>
                  <a:cubicBezTo>
                    <a:pt x="17293" y="6782"/>
                    <a:pt x="17293" y="6789"/>
                    <a:pt x="17300" y="6796"/>
                  </a:cubicBezTo>
                  <a:lnTo>
                    <a:pt x="17321" y="6837"/>
                  </a:lnTo>
                  <a:cubicBezTo>
                    <a:pt x="17341" y="6885"/>
                    <a:pt x="17363" y="6927"/>
                    <a:pt x="17383" y="6975"/>
                  </a:cubicBezTo>
                  <a:cubicBezTo>
                    <a:pt x="17398" y="6996"/>
                    <a:pt x="17404" y="7016"/>
                    <a:pt x="17418" y="7038"/>
                  </a:cubicBezTo>
                  <a:lnTo>
                    <a:pt x="17431" y="7079"/>
                  </a:lnTo>
                  <a:cubicBezTo>
                    <a:pt x="17439" y="7099"/>
                    <a:pt x="17452" y="7121"/>
                    <a:pt x="17459" y="7141"/>
                  </a:cubicBezTo>
                  <a:cubicBezTo>
                    <a:pt x="17481" y="7191"/>
                    <a:pt x="17501" y="7239"/>
                    <a:pt x="17522" y="7287"/>
                  </a:cubicBezTo>
                  <a:lnTo>
                    <a:pt x="17529" y="7307"/>
                  </a:lnTo>
                  <a:cubicBezTo>
                    <a:pt x="17605" y="7481"/>
                    <a:pt x="17666" y="7660"/>
                    <a:pt x="17729" y="7839"/>
                  </a:cubicBezTo>
                  <a:cubicBezTo>
                    <a:pt x="17736" y="7874"/>
                    <a:pt x="17763" y="7887"/>
                    <a:pt x="17791" y="7896"/>
                  </a:cubicBezTo>
                  <a:lnTo>
                    <a:pt x="20141" y="7915"/>
                  </a:lnTo>
                  <a:lnTo>
                    <a:pt x="20383" y="9402"/>
                  </a:lnTo>
                  <a:lnTo>
                    <a:pt x="18157" y="10155"/>
                  </a:lnTo>
                  <a:cubicBezTo>
                    <a:pt x="18129" y="10168"/>
                    <a:pt x="18109" y="10196"/>
                    <a:pt x="18109" y="10224"/>
                  </a:cubicBezTo>
                  <a:cubicBezTo>
                    <a:pt x="18109" y="10404"/>
                    <a:pt x="18109" y="10583"/>
                    <a:pt x="18094" y="10749"/>
                  </a:cubicBezTo>
                  <a:lnTo>
                    <a:pt x="18094" y="10777"/>
                  </a:lnTo>
                  <a:lnTo>
                    <a:pt x="18088" y="10818"/>
                  </a:lnTo>
                  <a:cubicBezTo>
                    <a:pt x="18088" y="10873"/>
                    <a:pt x="18081" y="10923"/>
                    <a:pt x="18081" y="10977"/>
                  </a:cubicBezTo>
                  <a:cubicBezTo>
                    <a:pt x="18074" y="10997"/>
                    <a:pt x="18074" y="11019"/>
                    <a:pt x="18074" y="11047"/>
                  </a:cubicBezTo>
                  <a:lnTo>
                    <a:pt x="18068" y="11089"/>
                  </a:lnTo>
                  <a:cubicBezTo>
                    <a:pt x="18068" y="11109"/>
                    <a:pt x="18061" y="11130"/>
                    <a:pt x="18061" y="11157"/>
                  </a:cubicBezTo>
                  <a:cubicBezTo>
                    <a:pt x="18053" y="11205"/>
                    <a:pt x="18046" y="11261"/>
                    <a:pt x="18040" y="11309"/>
                  </a:cubicBezTo>
                  <a:lnTo>
                    <a:pt x="18040" y="11337"/>
                  </a:lnTo>
                  <a:cubicBezTo>
                    <a:pt x="18011" y="11523"/>
                    <a:pt x="17978" y="11711"/>
                    <a:pt x="17943" y="11896"/>
                  </a:cubicBezTo>
                  <a:cubicBezTo>
                    <a:pt x="17937" y="11925"/>
                    <a:pt x="17950" y="11951"/>
                    <a:pt x="17978" y="11973"/>
                  </a:cubicBezTo>
                  <a:lnTo>
                    <a:pt x="20002" y="13162"/>
                  </a:lnTo>
                  <a:lnTo>
                    <a:pt x="19463" y="14572"/>
                  </a:lnTo>
                  <a:lnTo>
                    <a:pt x="17162" y="14116"/>
                  </a:lnTo>
                  <a:cubicBezTo>
                    <a:pt x="17156" y="14114"/>
                    <a:pt x="17149" y="14114"/>
                    <a:pt x="17143" y="14114"/>
                  </a:cubicBezTo>
                  <a:cubicBezTo>
                    <a:pt x="17117" y="14114"/>
                    <a:pt x="17095" y="14127"/>
                    <a:pt x="17079" y="14149"/>
                  </a:cubicBezTo>
                  <a:cubicBezTo>
                    <a:pt x="16990" y="14315"/>
                    <a:pt x="16885" y="14481"/>
                    <a:pt x="16782" y="14633"/>
                  </a:cubicBezTo>
                  <a:lnTo>
                    <a:pt x="16754" y="14675"/>
                  </a:lnTo>
                  <a:cubicBezTo>
                    <a:pt x="16734" y="14703"/>
                    <a:pt x="16719" y="14730"/>
                    <a:pt x="16699" y="14758"/>
                  </a:cubicBezTo>
                  <a:lnTo>
                    <a:pt x="16678" y="14786"/>
                  </a:lnTo>
                  <a:cubicBezTo>
                    <a:pt x="16665" y="14799"/>
                    <a:pt x="16651" y="14821"/>
                    <a:pt x="16636" y="14841"/>
                  </a:cubicBezTo>
                  <a:lnTo>
                    <a:pt x="16610" y="14876"/>
                  </a:lnTo>
                  <a:cubicBezTo>
                    <a:pt x="16601" y="14895"/>
                    <a:pt x="16588" y="14910"/>
                    <a:pt x="16575" y="14930"/>
                  </a:cubicBezTo>
                  <a:cubicBezTo>
                    <a:pt x="16547" y="14972"/>
                    <a:pt x="16512" y="15013"/>
                    <a:pt x="16477" y="15055"/>
                  </a:cubicBezTo>
                  <a:lnTo>
                    <a:pt x="16464" y="15070"/>
                  </a:lnTo>
                  <a:lnTo>
                    <a:pt x="16464" y="15076"/>
                  </a:lnTo>
                  <a:cubicBezTo>
                    <a:pt x="16346" y="15221"/>
                    <a:pt x="16228" y="15373"/>
                    <a:pt x="16104" y="15511"/>
                  </a:cubicBezTo>
                  <a:cubicBezTo>
                    <a:pt x="16084" y="15532"/>
                    <a:pt x="16077" y="15567"/>
                    <a:pt x="16091" y="15594"/>
                  </a:cubicBezTo>
                  <a:lnTo>
                    <a:pt x="17252" y="17641"/>
                  </a:lnTo>
                  <a:lnTo>
                    <a:pt x="16084" y="18595"/>
                  </a:lnTo>
                  <a:lnTo>
                    <a:pt x="14314" y="17045"/>
                  </a:lnTo>
                  <a:cubicBezTo>
                    <a:pt x="14299" y="17034"/>
                    <a:pt x="14280" y="17027"/>
                    <a:pt x="14262" y="17027"/>
                  </a:cubicBezTo>
                  <a:cubicBezTo>
                    <a:pt x="14249" y="17027"/>
                    <a:pt x="14236" y="17030"/>
                    <a:pt x="14224" y="17039"/>
                  </a:cubicBezTo>
                  <a:cubicBezTo>
                    <a:pt x="14065" y="17128"/>
                    <a:pt x="13899" y="17226"/>
                    <a:pt x="13727" y="17309"/>
                  </a:cubicBezTo>
                  <a:lnTo>
                    <a:pt x="13707" y="17316"/>
                  </a:lnTo>
                  <a:cubicBezTo>
                    <a:pt x="13657" y="17336"/>
                    <a:pt x="13609" y="17364"/>
                    <a:pt x="13561" y="17384"/>
                  </a:cubicBezTo>
                  <a:cubicBezTo>
                    <a:pt x="13548" y="17392"/>
                    <a:pt x="13526" y="17399"/>
                    <a:pt x="13506" y="17412"/>
                  </a:cubicBezTo>
                  <a:lnTo>
                    <a:pt x="13465" y="17433"/>
                  </a:lnTo>
                  <a:cubicBezTo>
                    <a:pt x="13443" y="17440"/>
                    <a:pt x="13423" y="17447"/>
                    <a:pt x="13402" y="17460"/>
                  </a:cubicBezTo>
                  <a:lnTo>
                    <a:pt x="13388" y="17460"/>
                  </a:lnTo>
                  <a:cubicBezTo>
                    <a:pt x="13382" y="17467"/>
                    <a:pt x="13375" y="17467"/>
                    <a:pt x="13375" y="17467"/>
                  </a:cubicBezTo>
                  <a:cubicBezTo>
                    <a:pt x="13340" y="17482"/>
                    <a:pt x="13312" y="17495"/>
                    <a:pt x="13277" y="17508"/>
                  </a:cubicBezTo>
                  <a:lnTo>
                    <a:pt x="13229" y="17530"/>
                  </a:lnTo>
                  <a:cubicBezTo>
                    <a:pt x="13057" y="17599"/>
                    <a:pt x="12878" y="17661"/>
                    <a:pt x="12697" y="17724"/>
                  </a:cubicBezTo>
                  <a:cubicBezTo>
                    <a:pt x="12670" y="17730"/>
                    <a:pt x="12649" y="17757"/>
                    <a:pt x="12649" y="17792"/>
                  </a:cubicBezTo>
                  <a:lnTo>
                    <a:pt x="12629" y="20142"/>
                  </a:lnTo>
                  <a:lnTo>
                    <a:pt x="11143" y="20384"/>
                  </a:lnTo>
                  <a:lnTo>
                    <a:pt x="10381" y="18158"/>
                  </a:lnTo>
                  <a:cubicBezTo>
                    <a:pt x="10375" y="18130"/>
                    <a:pt x="10348" y="18110"/>
                    <a:pt x="10313" y="18110"/>
                  </a:cubicBezTo>
                  <a:cubicBezTo>
                    <a:pt x="10126" y="18110"/>
                    <a:pt x="9933" y="18104"/>
                    <a:pt x="9746" y="18089"/>
                  </a:cubicBezTo>
                  <a:lnTo>
                    <a:pt x="9718" y="18089"/>
                  </a:lnTo>
                  <a:cubicBezTo>
                    <a:pt x="9670" y="18082"/>
                    <a:pt x="9615" y="18082"/>
                    <a:pt x="9567" y="18075"/>
                  </a:cubicBezTo>
                  <a:cubicBezTo>
                    <a:pt x="9545" y="18075"/>
                    <a:pt x="9519" y="18069"/>
                    <a:pt x="9497" y="18069"/>
                  </a:cubicBezTo>
                  <a:lnTo>
                    <a:pt x="9456" y="18062"/>
                  </a:lnTo>
                  <a:cubicBezTo>
                    <a:pt x="9427" y="18062"/>
                    <a:pt x="9407" y="18062"/>
                    <a:pt x="9386" y="18055"/>
                  </a:cubicBezTo>
                  <a:cubicBezTo>
                    <a:pt x="9331" y="18055"/>
                    <a:pt x="9283" y="18047"/>
                    <a:pt x="9235" y="18041"/>
                  </a:cubicBezTo>
                  <a:lnTo>
                    <a:pt x="9207" y="18034"/>
                  </a:lnTo>
                  <a:cubicBezTo>
                    <a:pt x="9021" y="18014"/>
                    <a:pt x="8834" y="17979"/>
                    <a:pt x="8648" y="17938"/>
                  </a:cubicBezTo>
                  <a:cubicBezTo>
                    <a:pt x="8643" y="17937"/>
                    <a:pt x="8638" y="17936"/>
                    <a:pt x="8633" y="17936"/>
                  </a:cubicBezTo>
                  <a:cubicBezTo>
                    <a:pt x="8608" y="17936"/>
                    <a:pt x="8582" y="17949"/>
                    <a:pt x="8571" y="17972"/>
                  </a:cubicBezTo>
                  <a:lnTo>
                    <a:pt x="7375" y="19996"/>
                  </a:lnTo>
                  <a:lnTo>
                    <a:pt x="5972" y="19465"/>
                  </a:lnTo>
                  <a:lnTo>
                    <a:pt x="6422" y="17156"/>
                  </a:lnTo>
                  <a:cubicBezTo>
                    <a:pt x="6428" y="17128"/>
                    <a:pt x="6415" y="17093"/>
                    <a:pt x="6387" y="17080"/>
                  </a:cubicBezTo>
                  <a:cubicBezTo>
                    <a:pt x="6228" y="16984"/>
                    <a:pt x="6062" y="16886"/>
                    <a:pt x="5911" y="16783"/>
                  </a:cubicBezTo>
                  <a:lnTo>
                    <a:pt x="5883" y="16762"/>
                  </a:lnTo>
                  <a:cubicBezTo>
                    <a:pt x="5841" y="16735"/>
                    <a:pt x="5800" y="16707"/>
                    <a:pt x="5758" y="16679"/>
                  </a:cubicBezTo>
                  <a:cubicBezTo>
                    <a:pt x="5737" y="16665"/>
                    <a:pt x="5723" y="16652"/>
                    <a:pt x="5703" y="16637"/>
                  </a:cubicBezTo>
                  <a:lnTo>
                    <a:pt x="5662" y="16611"/>
                  </a:lnTo>
                  <a:cubicBezTo>
                    <a:pt x="5647" y="16596"/>
                    <a:pt x="5627" y="16582"/>
                    <a:pt x="5612" y="16569"/>
                  </a:cubicBezTo>
                  <a:cubicBezTo>
                    <a:pt x="5571" y="16541"/>
                    <a:pt x="5529" y="16506"/>
                    <a:pt x="5488" y="16480"/>
                  </a:cubicBezTo>
                  <a:lnTo>
                    <a:pt x="5468" y="16465"/>
                  </a:lnTo>
                  <a:cubicBezTo>
                    <a:pt x="5315" y="16347"/>
                    <a:pt x="5171" y="16223"/>
                    <a:pt x="5032" y="16098"/>
                  </a:cubicBezTo>
                  <a:cubicBezTo>
                    <a:pt x="5016" y="16087"/>
                    <a:pt x="5000" y="16079"/>
                    <a:pt x="4984" y="16079"/>
                  </a:cubicBezTo>
                  <a:cubicBezTo>
                    <a:pt x="4972" y="16079"/>
                    <a:pt x="4961" y="16083"/>
                    <a:pt x="4949" y="16091"/>
                  </a:cubicBezTo>
                  <a:lnTo>
                    <a:pt x="2903" y="17246"/>
                  </a:lnTo>
                  <a:lnTo>
                    <a:pt x="1950" y="16078"/>
                  </a:lnTo>
                  <a:lnTo>
                    <a:pt x="3497" y="14308"/>
                  </a:lnTo>
                  <a:cubicBezTo>
                    <a:pt x="3519" y="14288"/>
                    <a:pt x="3519" y="14254"/>
                    <a:pt x="3506" y="14225"/>
                  </a:cubicBezTo>
                  <a:cubicBezTo>
                    <a:pt x="3408" y="14059"/>
                    <a:pt x="3318" y="13894"/>
                    <a:pt x="3235" y="13728"/>
                  </a:cubicBezTo>
                  <a:lnTo>
                    <a:pt x="3222" y="13701"/>
                  </a:lnTo>
                  <a:cubicBezTo>
                    <a:pt x="3200" y="13651"/>
                    <a:pt x="3180" y="13610"/>
                    <a:pt x="3159" y="13562"/>
                  </a:cubicBezTo>
                  <a:cubicBezTo>
                    <a:pt x="3146" y="13542"/>
                    <a:pt x="3139" y="13520"/>
                    <a:pt x="3132" y="13500"/>
                  </a:cubicBezTo>
                  <a:lnTo>
                    <a:pt x="3111" y="13459"/>
                  </a:lnTo>
                  <a:cubicBezTo>
                    <a:pt x="3104" y="13437"/>
                    <a:pt x="3091" y="13418"/>
                    <a:pt x="3083" y="13396"/>
                  </a:cubicBezTo>
                  <a:cubicBezTo>
                    <a:pt x="3063" y="13348"/>
                    <a:pt x="3041" y="13300"/>
                    <a:pt x="3021" y="13252"/>
                  </a:cubicBezTo>
                  <a:lnTo>
                    <a:pt x="3015" y="13230"/>
                  </a:lnTo>
                  <a:cubicBezTo>
                    <a:pt x="2945" y="13058"/>
                    <a:pt x="2875" y="12878"/>
                    <a:pt x="2821" y="12698"/>
                  </a:cubicBezTo>
                  <a:cubicBezTo>
                    <a:pt x="2807" y="12671"/>
                    <a:pt x="2779" y="12650"/>
                    <a:pt x="2751" y="12650"/>
                  </a:cubicBezTo>
                  <a:lnTo>
                    <a:pt x="402" y="12630"/>
                  </a:lnTo>
                  <a:lnTo>
                    <a:pt x="160" y="11137"/>
                  </a:lnTo>
                  <a:lnTo>
                    <a:pt x="2386" y="10384"/>
                  </a:lnTo>
                  <a:cubicBezTo>
                    <a:pt x="2412" y="10369"/>
                    <a:pt x="2434" y="10342"/>
                    <a:pt x="2434" y="10314"/>
                  </a:cubicBezTo>
                  <a:cubicBezTo>
                    <a:pt x="2434" y="10120"/>
                    <a:pt x="2441" y="9934"/>
                    <a:pt x="2447" y="9747"/>
                  </a:cubicBezTo>
                  <a:lnTo>
                    <a:pt x="2454" y="9720"/>
                  </a:lnTo>
                  <a:cubicBezTo>
                    <a:pt x="2454" y="9664"/>
                    <a:pt x="2461" y="9616"/>
                    <a:pt x="2469" y="9561"/>
                  </a:cubicBezTo>
                  <a:lnTo>
                    <a:pt x="2469" y="9546"/>
                  </a:lnTo>
                  <a:lnTo>
                    <a:pt x="2469" y="9505"/>
                  </a:lnTo>
                  <a:lnTo>
                    <a:pt x="2475" y="9450"/>
                  </a:lnTo>
                  <a:cubicBezTo>
                    <a:pt x="2482" y="9430"/>
                    <a:pt x="2482" y="9402"/>
                    <a:pt x="2482" y="9380"/>
                  </a:cubicBezTo>
                  <a:cubicBezTo>
                    <a:pt x="2489" y="9332"/>
                    <a:pt x="2495" y="9284"/>
                    <a:pt x="2502" y="9229"/>
                  </a:cubicBezTo>
                  <a:lnTo>
                    <a:pt x="2502" y="9201"/>
                  </a:lnTo>
                  <a:cubicBezTo>
                    <a:pt x="2530" y="9015"/>
                    <a:pt x="2565" y="8828"/>
                    <a:pt x="2607" y="8649"/>
                  </a:cubicBezTo>
                  <a:cubicBezTo>
                    <a:pt x="2607" y="8614"/>
                    <a:pt x="2593" y="8586"/>
                    <a:pt x="2572" y="8566"/>
                  </a:cubicBezTo>
                  <a:lnTo>
                    <a:pt x="546" y="7376"/>
                  </a:lnTo>
                  <a:lnTo>
                    <a:pt x="1079" y="5966"/>
                  </a:lnTo>
                  <a:lnTo>
                    <a:pt x="3388" y="6423"/>
                  </a:lnTo>
                  <a:cubicBezTo>
                    <a:pt x="3392" y="6424"/>
                    <a:pt x="3397" y="6424"/>
                    <a:pt x="3402" y="6424"/>
                  </a:cubicBezTo>
                  <a:cubicBezTo>
                    <a:pt x="3426" y="6424"/>
                    <a:pt x="3452" y="6411"/>
                    <a:pt x="3464" y="6388"/>
                  </a:cubicBezTo>
                  <a:cubicBezTo>
                    <a:pt x="3554" y="6222"/>
                    <a:pt x="3657" y="6063"/>
                    <a:pt x="3761" y="5905"/>
                  </a:cubicBezTo>
                  <a:lnTo>
                    <a:pt x="3788" y="5864"/>
                  </a:lnTo>
                  <a:cubicBezTo>
                    <a:pt x="3809" y="5835"/>
                    <a:pt x="3822" y="5807"/>
                    <a:pt x="3844" y="5781"/>
                  </a:cubicBezTo>
                  <a:cubicBezTo>
                    <a:pt x="3851" y="5772"/>
                    <a:pt x="3851" y="5772"/>
                    <a:pt x="3857" y="5766"/>
                  </a:cubicBezTo>
                  <a:lnTo>
                    <a:pt x="3864" y="5752"/>
                  </a:lnTo>
                  <a:cubicBezTo>
                    <a:pt x="3879" y="5739"/>
                    <a:pt x="3892" y="5718"/>
                    <a:pt x="3905" y="5698"/>
                  </a:cubicBezTo>
                  <a:lnTo>
                    <a:pt x="3934" y="5663"/>
                  </a:lnTo>
                  <a:cubicBezTo>
                    <a:pt x="3940" y="5641"/>
                    <a:pt x="3953" y="5628"/>
                    <a:pt x="3968" y="5606"/>
                  </a:cubicBezTo>
                  <a:cubicBezTo>
                    <a:pt x="4003" y="5565"/>
                    <a:pt x="4030" y="5523"/>
                    <a:pt x="4065" y="5482"/>
                  </a:cubicBezTo>
                  <a:lnTo>
                    <a:pt x="4078" y="5469"/>
                  </a:lnTo>
                  <a:lnTo>
                    <a:pt x="4078" y="5462"/>
                  </a:lnTo>
                  <a:cubicBezTo>
                    <a:pt x="4196" y="5316"/>
                    <a:pt x="4313" y="5165"/>
                    <a:pt x="4444" y="5026"/>
                  </a:cubicBezTo>
                  <a:cubicBezTo>
                    <a:pt x="4466" y="5006"/>
                    <a:pt x="4466" y="4971"/>
                    <a:pt x="4451" y="4943"/>
                  </a:cubicBezTo>
                  <a:lnTo>
                    <a:pt x="3298" y="2898"/>
                  </a:lnTo>
                  <a:lnTo>
                    <a:pt x="4459" y="1944"/>
                  </a:lnTo>
                  <a:lnTo>
                    <a:pt x="6234" y="3491"/>
                  </a:lnTo>
                  <a:cubicBezTo>
                    <a:pt x="6247" y="3504"/>
                    <a:pt x="6264" y="3512"/>
                    <a:pt x="6282" y="3512"/>
                  </a:cubicBezTo>
                  <a:cubicBezTo>
                    <a:pt x="6294" y="3512"/>
                    <a:pt x="6306" y="3508"/>
                    <a:pt x="6317" y="3500"/>
                  </a:cubicBezTo>
                  <a:cubicBezTo>
                    <a:pt x="6476" y="3409"/>
                    <a:pt x="6649" y="3319"/>
                    <a:pt x="6815" y="3236"/>
                  </a:cubicBezTo>
                  <a:lnTo>
                    <a:pt x="6823" y="3229"/>
                  </a:lnTo>
                  <a:lnTo>
                    <a:pt x="6843" y="3223"/>
                  </a:lnTo>
                  <a:cubicBezTo>
                    <a:pt x="6884" y="3201"/>
                    <a:pt x="6933" y="3175"/>
                    <a:pt x="6981" y="3153"/>
                  </a:cubicBezTo>
                  <a:cubicBezTo>
                    <a:pt x="7002" y="3146"/>
                    <a:pt x="7022" y="3140"/>
                    <a:pt x="7044" y="3127"/>
                  </a:cubicBezTo>
                  <a:lnTo>
                    <a:pt x="7079" y="3112"/>
                  </a:lnTo>
                  <a:cubicBezTo>
                    <a:pt x="7098" y="3098"/>
                    <a:pt x="7127" y="3092"/>
                    <a:pt x="7147" y="3077"/>
                  </a:cubicBezTo>
                  <a:lnTo>
                    <a:pt x="7175" y="3070"/>
                  </a:lnTo>
                  <a:cubicBezTo>
                    <a:pt x="7203" y="3057"/>
                    <a:pt x="7230" y="3044"/>
                    <a:pt x="7264" y="3029"/>
                  </a:cubicBezTo>
                  <a:lnTo>
                    <a:pt x="7312" y="3009"/>
                  </a:lnTo>
                  <a:cubicBezTo>
                    <a:pt x="7487" y="2939"/>
                    <a:pt x="7666" y="2878"/>
                    <a:pt x="7845" y="2815"/>
                  </a:cubicBezTo>
                  <a:cubicBezTo>
                    <a:pt x="7873" y="2808"/>
                    <a:pt x="7893" y="2780"/>
                    <a:pt x="7893" y="2745"/>
                  </a:cubicBezTo>
                  <a:lnTo>
                    <a:pt x="7915" y="396"/>
                  </a:lnTo>
                  <a:lnTo>
                    <a:pt x="9401" y="154"/>
                  </a:lnTo>
                  <a:close/>
                  <a:moveTo>
                    <a:pt x="9455" y="0"/>
                  </a:moveTo>
                  <a:cubicBezTo>
                    <a:pt x="9451" y="0"/>
                    <a:pt x="9447" y="1"/>
                    <a:pt x="9442" y="1"/>
                  </a:cubicBezTo>
                  <a:lnTo>
                    <a:pt x="7832" y="265"/>
                  </a:lnTo>
                  <a:cubicBezTo>
                    <a:pt x="7797" y="272"/>
                    <a:pt x="7769" y="298"/>
                    <a:pt x="7769" y="333"/>
                  </a:cubicBezTo>
                  <a:lnTo>
                    <a:pt x="7749" y="2690"/>
                  </a:lnTo>
                  <a:cubicBezTo>
                    <a:pt x="7583" y="2745"/>
                    <a:pt x="7417" y="2808"/>
                    <a:pt x="7258" y="2878"/>
                  </a:cubicBezTo>
                  <a:lnTo>
                    <a:pt x="7210" y="2898"/>
                  </a:lnTo>
                  <a:cubicBezTo>
                    <a:pt x="7175" y="2911"/>
                    <a:pt x="7147" y="2919"/>
                    <a:pt x="7113" y="2932"/>
                  </a:cubicBezTo>
                  <a:cubicBezTo>
                    <a:pt x="7113" y="2939"/>
                    <a:pt x="7105" y="2939"/>
                    <a:pt x="7098" y="2939"/>
                  </a:cubicBezTo>
                  <a:lnTo>
                    <a:pt x="7085" y="2946"/>
                  </a:lnTo>
                  <a:cubicBezTo>
                    <a:pt x="7064" y="2961"/>
                    <a:pt x="7044" y="2967"/>
                    <a:pt x="7022" y="2974"/>
                  </a:cubicBezTo>
                  <a:lnTo>
                    <a:pt x="6981" y="2994"/>
                  </a:lnTo>
                  <a:cubicBezTo>
                    <a:pt x="6961" y="3002"/>
                    <a:pt x="6939" y="3015"/>
                    <a:pt x="6919" y="3022"/>
                  </a:cubicBezTo>
                  <a:cubicBezTo>
                    <a:pt x="6871" y="3044"/>
                    <a:pt x="6823" y="3070"/>
                    <a:pt x="6773" y="3092"/>
                  </a:cubicBezTo>
                  <a:lnTo>
                    <a:pt x="6753" y="3105"/>
                  </a:lnTo>
                  <a:cubicBezTo>
                    <a:pt x="6594" y="3181"/>
                    <a:pt x="6442" y="3264"/>
                    <a:pt x="6291" y="3347"/>
                  </a:cubicBezTo>
                  <a:lnTo>
                    <a:pt x="4514" y="1800"/>
                  </a:lnTo>
                  <a:cubicBezTo>
                    <a:pt x="4500" y="1785"/>
                    <a:pt x="4483" y="1778"/>
                    <a:pt x="4465" y="1778"/>
                  </a:cubicBezTo>
                  <a:cubicBezTo>
                    <a:pt x="4448" y="1778"/>
                    <a:pt x="4431" y="1785"/>
                    <a:pt x="4418" y="1800"/>
                  </a:cubicBezTo>
                  <a:lnTo>
                    <a:pt x="3152" y="2821"/>
                  </a:lnTo>
                  <a:cubicBezTo>
                    <a:pt x="3124" y="2850"/>
                    <a:pt x="3117" y="2884"/>
                    <a:pt x="3139" y="2919"/>
                  </a:cubicBezTo>
                  <a:lnTo>
                    <a:pt x="4300" y="4971"/>
                  </a:lnTo>
                  <a:cubicBezTo>
                    <a:pt x="4182" y="5102"/>
                    <a:pt x="4071" y="5233"/>
                    <a:pt x="3962" y="5373"/>
                  </a:cubicBezTo>
                  <a:lnTo>
                    <a:pt x="3947" y="5392"/>
                  </a:lnTo>
                  <a:cubicBezTo>
                    <a:pt x="3912" y="5434"/>
                    <a:pt x="3885" y="5475"/>
                    <a:pt x="3851" y="5523"/>
                  </a:cubicBezTo>
                  <a:cubicBezTo>
                    <a:pt x="3837" y="5538"/>
                    <a:pt x="3822" y="5558"/>
                    <a:pt x="3816" y="5573"/>
                  </a:cubicBezTo>
                  <a:lnTo>
                    <a:pt x="3781" y="5615"/>
                  </a:lnTo>
                  <a:cubicBezTo>
                    <a:pt x="3768" y="5635"/>
                    <a:pt x="3761" y="5656"/>
                    <a:pt x="3746" y="5669"/>
                  </a:cubicBezTo>
                  <a:lnTo>
                    <a:pt x="3733" y="5683"/>
                  </a:lnTo>
                  <a:cubicBezTo>
                    <a:pt x="3733" y="5683"/>
                    <a:pt x="3733" y="5689"/>
                    <a:pt x="3726" y="5698"/>
                  </a:cubicBezTo>
                  <a:cubicBezTo>
                    <a:pt x="3705" y="5724"/>
                    <a:pt x="3685" y="5752"/>
                    <a:pt x="3663" y="5781"/>
                  </a:cubicBezTo>
                  <a:lnTo>
                    <a:pt x="3643" y="5822"/>
                  </a:lnTo>
                  <a:cubicBezTo>
                    <a:pt x="3539" y="5966"/>
                    <a:pt x="3449" y="6119"/>
                    <a:pt x="3360" y="6270"/>
                  </a:cubicBezTo>
                  <a:lnTo>
                    <a:pt x="1044" y="5814"/>
                  </a:lnTo>
                  <a:cubicBezTo>
                    <a:pt x="1039" y="5813"/>
                    <a:pt x="1033" y="5812"/>
                    <a:pt x="1028" y="5812"/>
                  </a:cubicBezTo>
                  <a:cubicBezTo>
                    <a:pt x="999" y="5812"/>
                    <a:pt x="975" y="5827"/>
                    <a:pt x="968" y="5855"/>
                  </a:cubicBezTo>
                  <a:lnTo>
                    <a:pt x="387" y="7383"/>
                  </a:lnTo>
                  <a:cubicBezTo>
                    <a:pt x="374" y="7411"/>
                    <a:pt x="387" y="7453"/>
                    <a:pt x="415" y="7466"/>
                  </a:cubicBezTo>
                  <a:lnTo>
                    <a:pt x="2447" y="8668"/>
                  </a:lnTo>
                  <a:cubicBezTo>
                    <a:pt x="2412" y="8834"/>
                    <a:pt x="2386" y="9015"/>
                    <a:pt x="2364" y="9181"/>
                  </a:cubicBezTo>
                  <a:lnTo>
                    <a:pt x="2358" y="9208"/>
                  </a:lnTo>
                  <a:cubicBezTo>
                    <a:pt x="2351" y="9264"/>
                    <a:pt x="2344" y="9312"/>
                    <a:pt x="2336" y="9367"/>
                  </a:cubicBezTo>
                  <a:cubicBezTo>
                    <a:pt x="2336" y="9388"/>
                    <a:pt x="2336" y="9408"/>
                    <a:pt x="2330" y="9436"/>
                  </a:cubicBezTo>
                  <a:lnTo>
                    <a:pt x="2323" y="9491"/>
                  </a:lnTo>
                  <a:lnTo>
                    <a:pt x="2323" y="9533"/>
                  </a:lnTo>
                  <a:lnTo>
                    <a:pt x="2323" y="9554"/>
                  </a:lnTo>
                  <a:cubicBezTo>
                    <a:pt x="2316" y="9602"/>
                    <a:pt x="2310" y="9657"/>
                    <a:pt x="2310" y="9705"/>
                  </a:cubicBezTo>
                  <a:lnTo>
                    <a:pt x="2310" y="9720"/>
                  </a:lnTo>
                  <a:cubicBezTo>
                    <a:pt x="2310" y="9727"/>
                    <a:pt x="2303" y="9727"/>
                    <a:pt x="2303" y="9733"/>
                  </a:cubicBezTo>
                  <a:cubicBezTo>
                    <a:pt x="2295" y="9906"/>
                    <a:pt x="2288" y="10085"/>
                    <a:pt x="2288" y="10259"/>
                  </a:cubicBezTo>
                  <a:lnTo>
                    <a:pt x="55" y="11019"/>
                  </a:lnTo>
                  <a:cubicBezTo>
                    <a:pt x="22" y="11032"/>
                    <a:pt x="1" y="11067"/>
                    <a:pt x="7" y="11102"/>
                  </a:cubicBezTo>
                  <a:lnTo>
                    <a:pt x="263" y="12713"/>
                  </a:lnTo>
                  <a:cubicBezTo>
                    <a:pt x="271" y="12747"/>
                    <a:pt x="304" y="12767"/>
                    <a:pt x="339" y="12774"/>
                  </a:cubicBezTo>
                  <a:lnTo>
                    <a:pt x="2696" y="12795"/>
                  </a:lnTo>
                  <a:cubicBezTo>
                    <a:pt x="2751" y="12961"/>
                    <a:pt x="2814" y="13121"/>
                    <a:pt x="2875" y="13286"/>
                  </a:cubicBezTo>
                  <a:lnTo>
                    <a:pt x="2890" y="13313"/>
                  </a:lnTo>
                  <a:cubicBezTo>
                    <a:pt x="2910" y="13354"/>
                    <a:pt x="2932" y="13403"/>
                    <a:pt x="2952" y="13452"/>
                  </a:cubicBezTo>
                  <a:cubicBezTo>
                    <a:pt x="2958" y="13472"/>
                    <a:pt x="2966" y="13500"/>
                    <a:pt x="2980" y="13520"/>
                  </a:cubicBezTo>
                  <a:lnTo>
                    <a:pt x="3000" y="13562"/>
                  </a:lnTo>
                  <a:cubicBezTo>
                    <a:pt x="3008" y="13583"/>
                    <a:pt x="3015" y="13603"/>
                    <a:pt x="3028" y="13625"/>
                  </a:cubicBezTo>
                  <a:cubicBezTo>
                    <a:pt x="3049" y="13673"/>
                    <a:pt x="3069" y="13721"/>
                    <a:pt x="3098" y="13763"/>
                  </a:cubicBezTo>
                  <a:lnTo>
                    <a:pt x="3104" y="13791"/>
                  </a:lnTo>
                  <a:cubicBezTo>
                    <a:pt x="3180" y="13942"/>
                    <a:pt x="3263" y="14101"/>
                    <a:pt x="3353" y="14254"/>
                  </a:cubicBezTo>
                  <a:lnTo>
                    <a:pt x="1797" y="16030"/>
                  </a:lnTo>
                  <a:cubicBezTo>
                    <a:pt x="1777" y="16057"/>
                    <a:pt x="1777" y="16098"/>
                    <a:pt x="1797" y="16126"/>
                  </a:cubicBezTo>
                  <a:lnTo>
                    <a:pt x="2827" y="17384"/>
                  </a:lnTo>
                  <a:cubicBezTo>
                    <a:pt x="2842" y="17403"/>
                    <a:pt x="2865" y="17412"/>
                    <a:pt x="2887" y="17412"/>
                  </a:cubicBezTo>
                  <a:cubicBezTo>
                    <a:pt x="2898" y="17412"/>
                    <a:pt x="2908" y="17410"/>
                    <a:pt x="2917" y="17405"/>
                  </a:cubicBezTo>
                  <a:lnTo>
                    <a:pt x="4970" y="16244"/>
                  </a:lnTo>
                  <a:cubicBezTo>
                    <a:pt x="5101" y="16355"/>
                    <a:pt x="5239" y="16471"/>
                    <a:pt x="5378" y="16576"/>
                  </a:cubicBezTo>
                  <a:lnTo>
                    <a:pt x="5398" y="16596"/>
                  </a:lnTo>
                  <a:cubicBezTo>
                    <a:pt x="5440" y="16624"/>
                    <a:pt x="5481" y="16659"/>
                    <a:pt x="5523" y="16687"/>
                  </a:cubicBezTo>
                  <a:cubicBezTo>
                    <a:pt x="5544" y="16700"/>
                    <a:pt x="5557" y="16713"/>
                    <a:pt x="5579" y="16728"/>
                  </a:cubicBezTo>
                  <a:lnTo>
                    <a:pt x="5621" y="16755"/>
                  </a:lnTo>
                  <a:cubicBezTo>
                    <a:pt x="5634" y="16770"/>
                    <a:pt x="5654" y="16783"/>
                    <a:pt x="5675" y="16796"/>
                  </a:cubicBezTo>
                  <a:cubicBezTo>
                    <a:pt x="5717" y="16825"/>
                    <a:pt x="5758" y="16859"/>
                    <a:pt x="5800" y="16886"/>
                  </a:cubicBezTo>
                  <a:lnTo>
                    <a:pt x="5828" y="16901"/>
                  </a:lnTo>
                  <a:cubicBezTo>
                    <a:pt x="5972" y="16997"/>
                    <a:pt x="6118" y="17093"/>
                    <a:pt x="6269" y="17176"/>
                  </a:cubicBezTo>
                  <a:lnTo>
                    <a:pt x="5813" y="19492"/>
                  </a:lnTo>
                  <a:cubicBezTo>
                    <a:pt x="5806" y="19527"/>
                    <a:pt x="5828" y="19562"/>
                    <a:pt x="5861" y="19575"/>
                  </a:cubicBezTo>
                  <a:lnTo>
                    <a:pt x="7382" y="20155"/>
                  </a:lnTo>
                  <a:cubicBezTo>
                    <a:pt x="7391" y="20159"/>
                    <a:pt x="7400" y="20161"/>
                    <a:pt x="7409" y="20161"/>
                  </a:cubicBezTo>
                  <a:cubicBezTo>
                    <a:pt x="7434" y="20161"/>
                    <a:pt x="7457" y="20146"/>
                    <a:pt x="7472" y="20121"/>
                  </a:cubicBezTo>
                  <a:lnTo>
                    <a:pt x="8668" y="18089"/>
                  </a:lnTo>
                  <a:cubicBezTo>
                    <a:pt x="8840" y="18123"/>
                    <a:pt x="9013" y="18158"/>
                    <a:pt x="9187" y="18180"/>
                  </a:cubicBezTo>
                  <a:lnTo>
                    <a:pt x="9213" y="18186"/>
                  </a:lnTo>
                  <a:cubicBezTo>
                    <a:pt x="9261" y="18193"/>
                    <a:pt x="9318" y="18200"/>
                    <a:pt x="9373" y="18200"/>
                  </a:cubicBezTo>
                  <a:cubicBezTo>
                    <a:pt x="9394" y="18206"/>
                    <a:pt x="9414" y="18206"/>
                    <a:pt x="9442" y="18206"/>
                  </a:cubicBezTo>
                  <a:lnTo>
                    <a:pt x="9484" y="18213"/>
                  </a:lnTo>
                  <a:cubicBezTo>
                    <a:pt x="9504" y="18213"/>
                    <a:pt x="9532" y="18221"/>
                    <a:pt x="9552" y="18221"/>
                  </a:cubicBezTo>
                  <a:cubicBezTo>
                    <a:pt x="9608" y="18228"/>
                    <a:pt x="9656" y="18228"/>
                    <a:pt x="9711" y="18235"/>
                  </a:cubicBezTo>
                  <a:lnTo>
                    <a:pt x="9739" y="18235"/>
                  </a:lnTo>
                  <a:cubicBezTo>
                    <a:pt x="9912" y="18248"/>
                    <a:pt x="10084" y="18254"/>
                    <a:pt x="10265" y="18254"/>
                  </a:cubicBezTo>
                  <a:lnTo>
                    <a:pt x="11025" y="20487"/>
                  </a:lnTo>
                  <a:cubicBezTo>
                    <a:pt x="11031" y="20515"/>
                    <a:pt x="11066" y="20535"/>
                    <a:pt x="11094" y="20535"/>
                  </a:cubicBezTo>
                  <a:lnTo>
                    <a:pt x="11108" y="20535"/>
                  </a:lnTo>
                  <a:lnTo>
                    <a:pt x="12712" y="20273"/>
                  </a:lnTo>
                  <a:cubicBezTo>
                    <a:pt x="12745" y="20267"/>
                    <a:pt x="12773" y="20238"/>
                    <a:pt x="12773" y="20204"/>
                  </a:cubicBezTo>
                  <a:lnTo>
                    <a:pt x="12795" y="17848"/>
                  </a:lnTo>
                  <a:cubicBezTo>
                    <a:pt x="12961" y="17792"/>
                    <a:pt x="13126" y="17730"/>
                    <a:pt x="13284" y="17661"/>
                  </a:cubicBezTo>
                  <a:lnTo>
                    <a:pt x="13334" y="17647"/>
                  </a:lnTo>
                  <a:cubicBezTo>
                    <a:pt x="13367" y="17632"/>
                    <a:pt x="13395" y="17619"/>
                    <a:pt x="13430" y="17606"/>
                  </a:cubicBezTo>
                  <a:cubicBezTo>
                    <a:pt x="13437" y="17599"/>
                    <a:pt x="13437" y="17599"/>
                    <a:pt x="13443" y="17599"/>
                  </a:cubicBezTo>
                  <a:lnTo>
                    <a:pt x="13458" y="17591"/>
                  </a:lnTo>
                  <a:cubicBezTo>
                    <a:pt x="13478" y="17584"/>
                    <a:pt x="13500" y="17571"/>
                    <a:pt x="13520" y="17564"/>
                  </a:cubicBezTo>
                  <a:lnTo>
                    <a:pt x="13561" y="17543"/>
                  </a:lnTo>
                  <a:cubicBezTo>
                    <a:pt x="13583" y="17536"/>
                    <a:pt x="13602" y="17523"/>
                    <a:pt x="13624" y="17516"/>
                  </a:cubicBezTo>
                  <a:cubicBezTo>
                    <a:pt x="13672" y="17495"/>
                    <a:pt x="13720" y="17467"/>
                    <a:pt x="13768" y="17447"/>
                  </a:cubicBezTo>
                  <a:lnTo>
                    <a:pt x="13790" y="17440"/>
                  </a:lnTo>
                  <a:cubicBezTo>
                    <a:pt x="13790" y="17440"/>
                    <a:pt x="13790" y="17433"/>
                    <a:pt x="13797" y="17433"/>
                  </a:cubicBezTo>
                  <a:cubicBezTo>
                    <a:pt x="13947" y="17357"/>
                    <a:pt x="14107" y="17274"/>
                    <a:pt x="14259" y="17191"/>
                  </a:cubicBezTo>
                  <a:lnTo>
                    <a:pt x="16036" y="18739"/>
                  </a:lnTo>
                  <a:cubicBezTo>
                    <a:pt x="16046" y="18754"/>
                    <a:pt x="16063" y="18761"/>
                    <a:pt x="16081" y="18761"/>
                  </a:cubicBezTo>
                  <a:cubicBezTo>
                    <a:pt x="16096" y="18761"/>
                    <a:pt x="16112" y="18756"/>
                    <a:pt x="16125" y="18745"/>
                  </a:cubicBezTo>
                  <a:lnTo>
                    <a:pt x="17389" y="17715"/>
                  </a:lnTo>
                  <a:cubicBezTo>
                    <a:pt x="17418" y="17689"/>
                    <a:pt x="17424" y="17654"/>
                    <a:pt x="17404" y="17619"/>
                  </a:cubicBezTo>
                  <a:lnTo>
                    <a:pt x="16243" y="15567"/>
                  </a:lnTo>
                  <a:cubicBezTo>
                    <a:pt x="16361" y="15435"/>
                    <a:pt x="16470" y="15304"/>
                    <a:pt x="16582" y="15166"/>
                  </a:cubicBezTo>
                  <a:lnTo>
                    <a:pt x="16582" y="15159"/>
                  </a:lnTo>
                  <a:lnTo>
                    <a:pt x="16595" y="15144"/>
                  </a:lnTo>
                  <a:cubicBezTo>
                    <a:pt x="16630" y="15103"/>
                    <a:pt x="16658" y="15061"/>
                    <a:pt x="16693" y="15020"/>
                  </a:cubicBezTo>
                  <a:cubicBezTo>
                    <a:pt x="16706" y="15000"/>
                    <a:pt x="16719" y="14978"/>
                    <a:pt x="16734" y="14965"/>
                  </a:cubicBezTo>
                  <a:lnTo>
                    <a:pt x="16754" y="14924"/>
                  </a:lnTo>
                  <a:cubicBezTo>
                    <a:pt x="16776" y="14910"/>
                    <a:pt x="16789" y="14889"/>
                    <a:pt x="16802" y="14869"/>
                  </a:cubicBezTo>
                  <a:lnTo>
                    <a:pt x="16809" y="14854"/>
                  </a:lnTo>
                  <a:cubicBezTo>
                    <a:pt x="16809" y="14854"/>
                    <a:pt x="16817" y="14847"/>
                    <a:pt x="16817" y="14841"/>
                  </a:cubicBezTo>
                  <a:cubicBezTo>
                    <a:pt x="16837" y="14813"/>
                    <a:pt x="16859" y="14786"/>
                    <a:pt x="16879" y="14758"/>
                  </a:cubicBezTo>
                  <a:lnTo>
                    <a:pt x="16907" y="14716"/>
                  </a:lnTo>
                  <a:cubicBezTo>
                    <a:pt x="17003" y="14572"/>
                    <a:pt x="17092" y="14419"/>
                    <a:pt x="17182" y="14267"/>
                  </a:cubicBezTo>
                  <a:lnTo>
                    <a:pt x="19498" y="14723"/>
                  </a:lnTo>
                  <a:cubicBezTo>
                    <a:pt x="19503" y="14724"/>
                    <a:pt x="19509" y="14725"/>
                    <a:pt x="19515" y="14725"/>
                  </a:cubicBezTo>
                  <a:cubicBezTo>
                    <a:pt x="19543" y="14725"/>
                    <a:pt x="19570" y="14711"/>
                    <a:pt x="19581" y="14682"/>
                  </a:cubicBezTo>
                  <a:lnTo>
                    <a:pt x="20155" y="13162"/>
                  </a:lnTo>
                  <a:cubicBezTo>
                    <a:pt x="20168" y="13127"/>
                    <a:pt x="20155" y="13086"/>
                    <a:pt x="20126" y="13071"/>
                  </a:cubicBezTo>
                  <a:lnTo>
                    <a:pt x="18094" y="11868"/>
                  </a:lnTo>
                  <a:cubicBezTo>
                    <a:pt x="18129" y="11702"/>
                    <a:pt x="18157" y="11530"/>
                    <a:pt x="18186" y="11357"/>
                  </a:cubicBezTo>
                  <a:lnTo>
                    <a:pt x="18186" y="11329"/>
                  </a:lnTo>
                  <a:cubicBezTo>
                    <a:pt x="18192" y="11274"/>
                    <a:pt x="18199" y="11226"/>
                    <a:pt x="18206" y="11172"/>
                  </a:cubicBezTo>
                  <a:cubicBezTo>
                    <a:pt x="18206" y="11150"/>
                    <a:pt x="18212" y="11130"/>
                    <a:pt x="18212" y="11102"/>
                  </a:cubicBezTo>
                  <a:lnTo>
                    <a:pt x="18219" y="11060"/>
                  </a:lnTo>
                  <a:cubicBezTo>
                    <a:pt x="18219" y="11032"/>
                    <a:pt x="18219" y="11012"/>
                    <a:pt x="18227" y="10984"/>
                  </a:cubicBezTo>
                  <a:cubicBezTo>
                    <a:pt x="18227" y="10936"/>
                    <a:pt x="18234" y="10881"/>
                    <a:pt x="18234" y="10832"/>
                  </a:cubicBezTo>
                  <a:lnTo>
                    <a:pt x="18240" y="10783"/>
                  </a:lnTo>
                  <a:lnTo>
                    <a:pt x="18240" y="10764"/>
                  </a:lnTo>
                  <a:cubicBezTo>
                    <a:pt x="18254" y="10604"/>
                    <a:pt x="18254" y="10445"/>
                    <a:pt x="18254" y="10279"/>
                  </a:cubicBezTo>
                  <a:lnTo>
                    <a:pt x="20486" y="9519"/>
                  </a:lnTo>
                  <a:cubicBezTo>
                    <a:pt x="20521" y="9505"/>
                    <a:pt x="20541" y="9471"/>
                    <a:pt x="20534" y="9436"/>
                  </a:cubicBezTo>
                  <a:lnTo>
                    <a:pt x="20279" y="7826"/>
                  </a:lnTo>
                  <a:cubicBezTo>
                    <a:pt x="20272" y="7791"/>
                    <a:pt x="20244" y="7771"/>
                    <a:pt x="20209" y="7771"/>
                  </a:cubicBezTo>
                  <a:lnTo>
                    <a:pt x="17846" y="7750"/>
                  </a:lnTo>
                  <a:cubicBezTo>
                    <a:pt x="17791" y="7577"/>
                    <a:pt x="17729" y="7418"/>
                    <a:pt x="17666" y="7252"/>
                  </a:cubicBezTo>
                  <a:cubicBezTo>
                    <a:pt x="17666" y="7252"/>
                    <a:pt x="17660" y="7245"/>
                    <a:pt x="17660" y="7239"/>
                  </a:cubicBezTo>
                  <a:lnTo>
                    <a:pt x="17653" y="7232"/>
                  </a:lnTo>
                  <a:cubicBezTo>
                    <a:pt x="17632" y="7182"/>
                    <a:pt x="17618" y="7134"/>
                    <a:pt x="17590" y="7086"/>
                  </a:cubicBezTo>
                  <a:cubicBezTo>
                    <a:pt x="17583" y="7066"/>
                    <a:pt x="17577" y="7038"/>
                    <a:pt x="17564" y="7016"/>
                  </a:cubicBezTo>
                  <a:lnTo>
                    <a:pt x="17549" y="6983"/>
                  </a:lnTo>
                  <a:cubicBezTo>
                    <a:pt x="17535" y="6962"/>
                    <a:pt x="17529" y="6933"/>
                    <a:pt x="17522" y="6914"/>
                  </a:cubicBezTo>
                  <a:cubicBezTo>
                    <a:pt x="17494" y="6865"/>
                    <a:pt x="17472" y="6824"/>
                    <a:pt x="17452" y="6776"/>
                  </a:cubicBezTo>
                  <a:lnTo>
                    <a:pt x="17431" y="6734"/>
                  </a:lnTo>
                  <a:cubicBezTo>
                    <a:pt x="17424" y="6726"/>
                    <a:pt x="17424" y="6719"/>
                    <a:pt x="17418" y="6713"/>
                  </a:cubicBezTo>
                  <a:cubicBezTo>
                    <a:pt x="17348" y="6568"/>
                    <a:pt x="17273" y="6429"/>
                    <a:pt x="17190" y="6285"/>
                  </a:cubicBezTo>
                  <a:lnTo>
                    <a:pt x="18745" y="4508"/>
                  </a:lnTo>
                  <a:cubicBezTo>
                    <a:pt x="18766" y="4480"/>
                    <a:pt x="18766" y="4439"/>
                    <a:pt x="18745" y="4419"/>
                  </a:cubicBezTo>
                  <a:lnTo>
                    <a:pt x="17715" y="3153"/>
                  </a:lnTo>
                  <a:cubicBezTo>
                    <a:pt x="17701" y="3135"/>
                    <a:pt x="17678" y="3126"/>
                    <a:pt x="17656" y="3126"/>
                  </a:cubicBezTo>
                  <a:cubicBezTo>
                    <a:pt x="17645" y="3126"/>
                    <a:pt x="17634" y="3128"/>
                    <a:pt x="17625" y="3133"/>
                  </a:cubicBezTo>
                  <a:lnTo>
                    <a:pt x="15573" y="4294"/>
                  </a:lnTo>
                  <a:cubicBezTo>
                    <a:pt x="15440" y="4183"/>
                    <a:pt x="15303" y="4065"/>
                    <a:pt x="15165" y="3963"/>
                  </a:cubicBezTo>
                  <a:lnTo>
                    <a:pt x="15143" y="3941"/>
                  </a:lnTo>
                  <a:cubicBezTo>
                    <a:pt x="15102" y="3914"/>
                    <a:pt x="15061" y="3880"/>
                    <a:pt x="15019" y="3851"/>
                  </a:cubicBezTo>
                  <a:cubicBezTo>
                    <a:pt x="14999" y="3838"/>
                    <a:pt x="14984" y="3823"/>
                    <a:pt x="14964" y="3810"/>
                  </a:cubicBezTo>
                  <a:lnTo>
                    <a:pt x="14929" y="3782"/>
                  </a:lnTo>
                  <a:cubicBezTo>
                    <a:pt x="14910" y="3769"/>
                    <a:pt x="14888" y="3755"/>
                    <a:pt x="14868" y="3740"/>
                  </a:cubicBezTo>
                  <a:cubicBezTo>
                    <a:pt x="14827" y="3714"/>
                    <a:pt x="14785" y="3679"/>
                    <a:pt x="14744" y="3651"/>
                  </a:cubicBezTo>
                  <a:lnTo>
                    <a:pt x="14715" y="3637"/>
                  </a:lnTo>
                  <a:cubicBezTo>
                    <a:pt x="14570" y="3541"/>
                    <a:pt x="14425" y="3443"/>
                    <a:pt x="14273" y="3360"/>
                  </a:cubicBezTo>
                  <a:lnTo>
                    <a:pt x="14729" y="1045"/>
                  </a:lnTo>
                  <a:cubicBezTo>
                    <a:pt x="14735" y="1012"/>
                    <a:pt x="14715" y="977"/>
                    <a:pt x="14681" y="962"/>
                  </a:cubicBezTo>
                  <a:lnTo>
                    <a:pt x="13160" y="381"/>
                  </a:lnTo>
                  <a:cubicBezTo>
                    <a:pt x="13151" y="378"/>
                    <a:pt x="13142" y="376"/>
                    <a:pt x="13134" y="376"/>
                  </a:cubicBezTo>
                  <a:cubicBezTo>
                    <a:pt x="13109" y="376"/>
                    <a:pt x="13086" y="390"/>
                    <a:pt x="13070" y="416"/>
                  </a:cubicBezTo>
                  <a:lnTo>
                    <a:pt x="11874" y="2448"/>
                  </a:lnTo>
                  <a:cubicBezTo>
                    <a:pt x="11778" y="2428"/>
                    <a:pt x="11682" y="2407"/>
                    <a:pt x="11592" y="2393"/>
                  </a:cubicBezTo>
                  <a:cubicBezTo>
                    <a:pt x="11522" y="2380"/>
                    <a:pt x="11446" y="2372"/>
                    <a:pt x="11356" y="2359"/>
                  </a:cubicBezTo>
                  <a:lnTo>
                    <a:pt x="11328" y="2352"/>
                  </a:lnTo>
                  <a:cubicBezTo>
                    <a:pt x="11280" y="2345"/>
                    <a:pt x="11225" y="2345"/>
                    <a:pt x="11177" y="2339"/>
                  </a:cubicBezTo>
                  <a:cubicBezTo>
                    <a:pt x="11149" y="2330"/>
                    <a:pt x="11128" y="2330"/>
                    <a:pt x="11108" y="2330"/>
                  </a:cubicBezTo>
                  <a:lnTo>
                    <a:pt x="11060" y="2324"/>
                  </a:lnTo>
                  <a:cubicBezTo>
                    <a:pt x="11038" y="2324"/>
                    <a:pt x="11011" y="2317"/>
                    <a:pt x="10990" y="2317"/>
                  </a:cubicBezTo>
                  <a:cubicBezTo>
                    <a:pt x="10935" y="2310"/>
                    <a:pt x="10887" y="2310"/>
                    <a:pt x="10831" y="2304"/>
                  </a:cubicBezTo>
                  <a:lnTo>
                    <a:pt x="10804" y="2304"/>
                  </a:lnTo>
                  <a:cubicBezTo>
                    <a:pt x="10630" y="2289"/>
                    <a:pt x="10457" y="2282"/>
                    <a:pt x="10285" y="2282"/>
                  </a:cubicBezTo>
                  <a:lnTo>
                    <a:pt x="9519" y="50"/>
                  </a:lnTo>
                  <a:cubicBezTo>
                    <a:pt x="9511" y="20"/>
                    <a:pt x="9485" y="0"/>
                    <a:pt x="9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1" name="Google Shape;16271;p40"/>
            <p:cNvSpPr/>
            <p:nvPr/>
          </p:nvSpPr>
          <p:spPr>
            <a:xfrm>
              <a:off x="7033950" y="-293650"/>
              <a:ext cx="2687391" cy="2688118"/>
            </a:xfrm>
            <a:custGeom>
              <a:avLst/>
              <a:gdLst/>
              <a:ahLst/>
              <a:cxnLst/>
              <a:rect l="l" t="t" r="r" b="b"/>
              <a:pathLst>
                <a:path w="25877" h="25884" extrusionOk="0">
                  <a:moveTo>
                    <a:pt x="12939" y="77"/>
                  </a:moveTo>
                  <a:cubicBezTo>
                    <a:pt x="20037" y="77"/>
                    <a:pt x="25807" y="5848"/>
                    <a:pt x="25807" y="12946"/>
                  </a:cubicBezTo>
                  <a:cubicBezTo>
                    <a:pt x="25807" y="20037"/>
                    <a:pt x="20037" y="25808"/>
                    <a:pt x="12939" y="25808"/>
                  </a:cubicBezTo>
                  <a:cubicBezTo>
                    <a:pt x="5847" y="25808"/>
                    <a:pt x="77" y="20037"/>
                    <a:pt x="77" y="12946"/>
                  </a:cubicBezTo>
                  <a:cubicBezTo>
                    <a:pt x="77" y="5848"/>
                    <a:pt x="5847" y="77"/>
                    <a:pt x="12939" y="77"/>
                  </a:cubicBezTo>
                  <a:close/>
                  <a:moveTo>
                    <a:pt x="12939" y="1"/>
                  </a:moveTo>
                  <a:cubicBezTo>
                    <a:pt x="11190" y="1"/>
                    <a:pt x="9497" y="346"/>
                    <a:pt x="7899" y="1022"/>
                  </a:cubicBezTo>
                  <a:cubicBezTo>
                    <a:pt x="6358" y="1673"/>
                    <a:pt x="4977" y="2606"/>
                    <a:pt x="3787" y="3794"/>
                  </a:cubicBezTo>
                  <a:cubicBezTo>
                    <a:pt x="2598" y="4983"/>
                    <a:pt x="1666" y="6365"/>
                    <a:pt x="1015" y="7906"/>
                  </a:cubicBezTo>
                  <a:cubicBezTo>
                    <a:pt x="339" y="9504"/>
                    <a:pt x="0" y="11197"/>
                    <a:pt x="0" y="12946"/>
                  </a:cubicBezTo>
                  <a:cubicBezTo>
                    <a:pt x="0" y="14687"/>
                    <a:pt x="339" y="16381"/>
                    <a:pt x="1015" y="17977"/>
                  </a:cubicBezTo>
                  <a:cubicBezTo>
                    <a:pt x="1666" y="19518"/>
                    <a:pt x="2598" y="20901"/>
                    <a:pt x="3787" y="22089"/>
                  </a:cubicBezTo>
                  <a:cubicBezTo>
                    <a:pt x="4977" y="23278"/>
                    <a:pt x="6358" y="24212"/>
                    <a:pt x="7899" y="24867"/>
                  </a:cubicBezTo>
                  <a:cubicBezTo>
                    <a:pt x="9497" y="25539"/>
                    <a:pt x="11190" y="25884"/>
                    <a:pt x="12939" y="25884"/>
                  </a:cubicBezTo>
                  <a:cubicBezTo>
                    <a:pt x="14687" y="25884"/>
                    <a:pt x="16381" y="25539"/>
                    <a:pt x="17976" y="24867"/>
                  </a:cubicBezTo>
                  <a:cubicBezTo>
                    <a:pt x="19517" y="24212"/>
                    <a:pt x="20901" y="23278"/>
                    <a:pt x="22088" y="22089"/>
                  </a:cubicBezTo>
                  <a:cubicBezTo>
                    <a:pt x="23278" y="20901"/>
                    <a:pt x="24212" y="19518"/>
                    <a:pt x="24860" y="17977"/>
                  </a:cubicBezTo>
                  <a:cubicBezTo>
                    <a:pt x="25539" y="16381"/>
                    <a:pt x="25877" y="14687"/>
                    <a:pt x="25877" y="12946"/>
                  </a:cubicBezTo>
                  <a:cubicBezTo>
                    <a:pt x="25877" y="11197"/>
                    <a:pt x="25539" y="9504"/>
                    <a:pt x="24860" y="7906"/>
                  </a:cubicBezTo>
                  <a:cubicBezTo>
                    <a:pt x="24212" y="6365"/>
                    <a:pt x="23278" y="4983"/>
                    <a:pt x="22088" y="3794"/>
                  </a:cubicBezTo>
                  <a:cubicBezTo>
                    <a:pt x="20901" y="2606"/>
                    <a:pt x="19517" y="1673"/>
                    <a:pt x="17976" y="1022"/>
                  </a:cubicBezTo>
                  <a:cubicBezTo>
                    <a:pt x="16381" y="346"/>
                    <a:pt x="14687" y="1"/>
                    <a:pt x="129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6180;p40"/>
          <p:cNvSpPr txBox="1">
            <a:spLocks/>
          </p:cNvSpPr>
          <p:nvPr/>
        </p:nvSpPr>
        <p:spPr>
          <a:xfrm>
            <a:off x="67047" y="2725915"/>
            <a:ext cx="6623960" cy="81712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u-RU" sz="2000" b="1" dirty="0" smtClean="0"/>
              <a:t>Этот проект не просто автоматизирует полив, модули МАПУТ автоматизируют жизнь !</a:t>
            </a:r>
            <a:endParaRPr lang="ru-RU" sz="2000" b="1" dirty="0"/>
          </a:p>
        </p:txBody>
      </p:sp>
      <p:sp>
        <p:nvSpPr>
          <p:cNvPr id="109" name="Google Shape;16180;p40"/>
          <p:cNvSpPr txBox="1">
            <a:spLocks/>
          </p:cNvSpPr>
          <p:nvPr/>
        </p:nvSpPr>
        <p:spPr>
          <a:xfrm>
            <a:off x="576101" y="3836726"/>
            <a:ext cx="6649220" cy="7879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u-RU" sz="2000" b="1" dirty="0" smtClean="0"/>
              <a:t>Представляем вам Модули для Масштабируемой Автоматизации Поддержания Условий в Теплице!</a:t>
            </a:r>
            <a:endParaRPr lang="ru-RU" sz="20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02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5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dfermer.ru/wp-content/uploads/2021/02/gidroponika-ehto-to-chto-neobhodimo-dlya-dalnego-vostoka-1536x10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815" y="1077362"/>
            <a:ext cx="3598332" cy="240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288" name="Google Shape;16288;p42"/>
          <p:cNvSpPr txBox="1">
            <a:spLocks noGrp="1"/>
          </p:cNvSpPr>
          <p:nvPr>
            <p:ph type="title"/>
          </p:nvPr>
        </p:nvSpPr>
        <p:spPr>
          <a:xfrm>
            <a:off x="747160" y="146961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Основные проблемы</a:t>
            </a:r>
            <a:endParaRPr dirty="0"/>
          </a:p>
        </p:txBody>
      </p:sp>
      <p:sp>
        <p:nvSpPr>
          <p:cNvPr id="16292" name="Google Shape;16292;p42"/>
          <p:cNvSpPr/>
          <p:nvPr/>
        </p:nvSpPr>
        <p:spPr>
          <a:xfrm rot="10800000">
            <a:off x="7144150" y="3952363"/>
            <a:ext cx="2162400" cy="2162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3" name="Google Shape;16293;p42"/>
          <p:cNvSpPr/>
          <p:nvPr/>
        </p:nvSpPr>
        <p:spPr>
          <a:xfrm rot="10800000">
            <a:off x="7610708" y="4418921"/>
            <a:ext cx="1229100" cy="1229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Подзаголовок 1"/>
          <p:cNvSpPr>
            <a:spLocks noGrp="1"/>
          </p:cNvSpPr>
          <p:nvPr>
            <p:ph type="subTitle" idx="2"/>
          </p:nvPr>
        </p:nvSpPr>
        <p:spPr>
          <a:xfrm>
            <a:off x="157037" y="919067"/>
            <a:ext cx="5130187" cy="393358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2">
                    <a:lumMod val="95000"/>
                  </a:schemeClr>
                </a:solidFill>
              </a:rPr>
              <a:t>Заранее определённое количество управляемых устройств.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bg2">
                  <a:lumMod val="9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2">
                    <a:lumMod val="95000"/>
                  </a:schemeClr>
                </a:solidFill>
              </a:rPr>
              <a:t>Ограниченность в размерах контролируемой области (отсутствие расширяемости).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bg2">
                  <a:lumMod val="9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2">
                    <a:lumMod val="95000"/>
                  </a:schemeClr>
                </a:solidFill>
              </a:rPr>
              <a:t>Необходимость выбора компромиссного режима для полива разных культур одной системой.</a:t>
            </a:r>
            <a:endParaRPr lang="en-US" sz="2000" dirty="0" smtClean="0">
              <a:solidFill>
                <a:schemeClr val="bg2">
                  <a:lumMod val="9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bg2">
                  <a:lumMod val="9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03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9" name="Google Shape;17069;p70"/>
          <p:cNvSpPr txBox="1">
            <a:spLocks noGrp="1"/>
          </p:cNvSpPr>
          <p:nvPr>
            <p:ph type="title"/>
          </p:nvPr>
        </p:nvSpPr>
        <p:spPr>
          <a:xfrm>
            <a:off x="1303699" y="-36900"/>
            <a:ext cx="6518495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Аналог №1: АКВАДУСЯ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37A000"/>
              </a:clrFrom>
              <a:clrTo>
                <a:srgbClr val="37A000">
                  <a:alpha val="0"/>
                </a:srgbClr>
              </a:clrTo>
            </a:clrChange>
          </a:blip>
          <a:srcRect r="68034" b="11078"/>
          <a:stretch/>
        </p:blipFill>
        <p:spPr>
          <a:xfrm>
            <a:off x="5595040" y="760491"/>
            <a:ext cx="2951431" cy="342279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77354" y="1775008"/>
            <a:ext cx="53176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2">
                    <a:lumMod val="95000"/>
                  </a:schemeClr>
                </a:solidFill>
                <a:latin typeface="Montserrat"/>
              </a:rPr>
              <a:t>Система автоматического капельного полива </a:t>
            </a:r>
            <a:r>
              <a:rPr lang="ru-RU" sz="1800" dirty="0" err="1" smtClean="0">
                <a:solidFill>
                  <a:schemeClr val="bg2">
                    <a:lumMod val="95000"/>
                  </a:schemeClr>
                </a:solidFill>
                <a:latin typeface="Montserrat"/>
              </a:rPr>
              <a:t>АкваДуся</a:t>
            </a:r>
            <a:r>
              <a:rPr lang="ru-RU" sz="1800" dirty="0" smtClean="0">
                <a:solidFill>
                  <a:schemeClr val="bg2">
                    <a:lumMod val="95000"/>
                  </a:schemeClr>
                </a:solidFill>
                <a:latin typeface="Montserrat"/>
              </a:rPr>
              <a:t>.</a:t>
            </a:r>
          </a:p>
          <a:p>
            <a:pPr marL="285750" indent="-285750"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endParaRPr lang="ru-RU" sz="1800" dirty="0" smtClean="0">
              <a:solidFill>
                <a:schemeClr val="bg2">
                  <a:lumMod val="95000"/>
                </a:schemeClr>
              </a:solidFill>
              <a:latin typeface="Montserrat"/>
            </a:endParaRPr>
          </a:p>
          <a:p>
            <a:pPr marL="285750" indent="-285750"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chemeClr val="bg2">
                    <a:lumMod val="95000"/>
                  </a:schemeClr>
                </a:solidFill>
                <a:latin typeface="Montserrat"/>
              </a:rPr>
              <a:t>Полив осуществляется по таймеру.</a:t>
            </a:r>
            <a:endParaRPr lang="ru-RU" sz="1800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04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32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9" name="Google Shape;17069;p70"/>
          <p:cNvSpPr txBox="1">
            <a:spLocks noGrp="1"/>
          </p:cNvSpPr>
          <p:nvPr>
            <p:ph type="title"/>
          </p:nvPr>
        </p:nvSpPr>
        <p:spPr>
          <a:xfrm>
            <a:off x="2281083" y="-36900"/>
            <a:ext cx="4719485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Аналог №2: УМНИЦА</a:t>
            </a:r>
            <a:endParaRPr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825" y="688062"/>
            <a:ext cx="4477090" cy="31387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259" y="889572"/>
            <a:ext cx="4173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bg2"/>
                </a:solidFill>
              </a:rPr>
              <a:t>Комплект автоматизации ❝УМНИЦА</a:t>
            </a:r>
            <a:r>
              <a:rPr lang="ru-RU" sz="1800" dirty="0" smtClean="0">
                <a:solidFill>
                  <a:schemeClr val="bg2"/>
                </a:solidFill>
              </a:rPr>
              <a:t>❞ для </a:t>
            </a:r>
            <a:r>
              <a:rPr lang="ru-RU" sz="1800" dirty="0">
                <a:solidFill>
                  <a:schemeClr val="bg2"/>
                </a:solidFill>
              </a:rPr>
              <a:t>управления, регулирования, мониторинга через беспроводную локальную </a:t>
            </a:r>
            <a:r>
              <a:rPr lang="ru-RU" sz="1800" dirty="0" smtClean="0">
                <a:solidFill>
                  <a:schemeClr val="bg2"/>
                </a:solidFill>
              </a:rPr>
              <a:t>сеть, </a:t>
            </a:r>
            <a:r>
              <a:rPr lang="ru-RU" sz="1800" dirty="0">
                <a:solidFill>
                  <a:schemeClr val="bg2"/>
                </a:solidFill>
              </a:rPr>
              <a:t>поддержания заданного микроклимата и условий выращивания культурных растений.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05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55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4" name="Google Shape;16744;p54"/>
          <p:cNvSpPr txBox="1">
            <a:spLocks noGrp="1"/>
          </p:cNvSpPr>
          <p:nvPr>
            <p:ph type="title"/>
          </p:nvPr>
        </p:nvSpPr>
        <p:spPr>
          <a:xfrm>
            <a:off x="1375558" y="132457"/>
            <a:ext cx="6975835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 smtClean="0"/>
              <a:t>Цель: </a:t>
            </a:r>
            <a:endParaRPr sz="4800" b="1" dirty="0"/>
          </a:p>
        </p:txBody>
      </p:sp>
      <p:sp>
        <p:nvSpPr>
          <p:cNvPr id="16745" name="Google Shape;16745;p54"/>
          <p:cNvSpPr txBox="1">
            <a:spLocks noGrp="1"/>
          </p:cNvSpPr>
          <p:nvPr>
            <p:ph type="subTitle" idx="1"/>
          </p:nvPr>
        </p:nvSpPr>
        <p:spPr>
          <a:xfrm>
            <a:off x="127361" y="1089157"/>
            <a:ext cx="6834753" cy="19504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b="1" dirty="0" smtClean="0"/>
              <a:t>Разработка модулей для масштабируемого автоматического поддержания условий в теплицах, способа организации связи между ними.</a:t>
            </a:r>
            <a:endParaRPr sz="2200" b="1" dirty="0"/>
          </a:p>
        </p:txBody>
      </p:sp>
      <p:sp>
        <p:nvSpPr>
          <p:cNvPr id="16746" name="Google Shape;16746;p54"/>
          <p:cNvSpPr txBox="1">
            <a:spLocks noGrp="1"/>
          </p:cNvSpPr>
          <p:nvPr>
            <p:ph type="title" idx="2"/>
          </p:nvPr>
        </p:nvSpPr>
        <p:spPr>
          <a:xfrm>
            <a:off x="-6181" y="0"/>
            <a:ext cx="12567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2</a:t>
            </a:r>
            <a:endParaRPr dirty="0"/>
          </a:p>
        </p:txBody>
      </p:sp>
      <p:sp>
        <p:nvSpPr>
          <p:cNvPr id="16747" name="Google Shape;16747;p54"/>
          <p:cNvSpPr/>
          <p:nvPr/>
        </p:nvSpPr>
        <p:spPr>
          <a:xfrm>
            <a:off x="6728164" y="637337"/>
            <a:ext cx="1734758" cy="1733797"/>
          </a:xfrm>
          <a:custGeom>
            <a:avLst/>
            <a:gdLst/>
            <a:ahLst/>
            <a:cxnLst/>
            <a:rect l="l" t="t" r="r" b="b"/>
            <a:pathLst>
              <a:path w="11156" h="11150" extrusionOk="0">
                <a:moveTo>
                  <a:pt x="5560" y="2050"/>
                </a:moveTo>
                <a:cubicBezTo>
                  <a:pt x="5675" y="2050"/>
                  <a:pt x="5789" y="2056"/>
                  <a:pt x="5904" y="2068"/>
                </a:cubicBezTo>
                <a:lnTo>
                  <a:pt x="5917" y="2068"/>
                </a:lnTo>
                <a:cubicBezTo>
                  <a:pt x="5946" y="2068"/>
                  <a:pt x="5972" y="2074"/>
                  <a:pt x="5994" y="2074"/>
                </a:cubicBezTo>
                <a:cubicBezTo>
                  <a:pt x="6014" y="2074"/>
                  <a:pt x="6042" y="2081"/>
                  <a:pt x="6062" y="2081"/>
                </a:cubicBezTo>
                <a:lnTo>
                  <a:pt x="6077" y="2081"/>
                </a:lnTo>
                <a:cubicBezTo>
                  <a:pt x="6629" y="2164"/>
                  <a:pt x="7155" y="2371"/>
                  <a:pt x="7611" y="2696"/>
                </a:cubicBezTo>
                <a:cubicBezTo>
                  <a:pt x="7618" y="2696"/>
                  <a:pt x="7624" y="2703"/>
                  <a:pt x="7631" y="2703"/>
                </a:cubicBezTo>
                <a:cubicBezTo>
                  <a:pt x="7646" y="2723"/>
                  <a:pt x="7666" y="2738"/>
                  <a:pt x="7687" y="2751"/>
                </a:cubicBezTo>
                <a:cubicBezTo>
                  <a:pt x="7707" y="2764"/>
                  <a:pt x="7720" y="2779"/>
                  <a:pt x="7742" y="2793"/>
                </a:cubicBezTo>
                <a:cubicBezTo>
                  <a:pt x="7749" y="2793"/>
                  <a:pt x="7749" y="2799"/>
                  <a:pt x="7755" y="2799"/>
                </a:cubicBezTo>
                <a:cubicBezTo>
                  <a:pt x="8192" y="3146"/>
                  <a:pt x="8543" y="3594"/>
                  <a:pt x="8779" y="4100"/>
                </a:cubicBezTo>
                <a:cubicBezTo>
                  <a:pt x="8779" y="4106"/>
                  <a:pt x="8785" y="4106"/>
                  <a:pt x="8785" y="4113"/>
                </a:cubicBezTo>
                <a:cubicBezTo>
                  <a:pt x="8799" y="4141"/>
                  <a:pt x="8807" y="4161"/>
                  <a:pt x="8814" y="4183"/>
                </a:cubicBezTo>
                <a:cubicBezTo>
                  <a:pt x="8827" y="4202"/>
                  <a:pt x="8833" y="4224"/>
                  <a:pt x="8840" y="4244"/>
                </a:cubicBezTo>
                <a:cubicBezTo>
                  <a:pt x="8848" y="4251"/>
                  <a:pt x="8848" y="4257"/>
                  <a:pt x="8848" y="4257"/>
                </a:cubicBezTo>
                <a:cubicBezTo>
                  <a:pt x="9056" y="4776"/>
                  <a:pt x="9139" y="5344"/>
                  <a:pt x="9089" y="5896"/>
                </a:cubicBezTo>
                <a:cubicBezTo>
                  <a:pt x="9089" y="5903"/>
                  <a:pt x="9089" y="5909"/>
                  <a:pt x="9082" y="5916"/>
                </a:cubicBezTo>
                <a:cubicBezTo>
                  <a:pt x="9082" y="5938"/>
                  <a:pt x="9082" y="5966"/>
                  <a:pt x="9076" y="5986"/>
                </a:cubicBezTo>
                <a:cubicBezTo>
                  <a:pt x="9076" y="6014"/>
                  <a:pt x="9076" y="6034"/>
                  <a:pt x="9069" y="6055"/>
                </a:cubicBezTo>
                <a:lnTo>
                  <a:pt x="9069" y="6069"/>
                </a:lnTo>
                <a:cubicBezTo>
                  <a:pt x="8986" y="6621"/>
                  <a:pt x="8779" y="7153"/>
                  <a:pt x="8454" y="7610"/>
                </a:cubicBezTo>
                <a:cubicBezTo>
                  <a:pt x="8454" y="7610"/>
                  <a:pt x="8447" y="7616"/>
                  <a:pt x="8447" y="7625"/>
                </a:cubicBezTo>
                <a:cubicBezTo>
                  <a:pt x="8434" y="7638"/>
                  <a:pt x="8419" y="7658"/>
                  <a:pt x="8405" y="7679"/>
                </a:cubicBezTo>
                <a:cubicBezTo>
                  <a:pt x="8392" y="7693"/>
                  <a:pt x="8377" y="7714"/>
                  <a:pt x="8357" y="7734"/>
                </a:cubicBezTo>
                <a:cubicBezTo>
                  <a:pt x="8357" y="7741"/>
                  <a:pt x="8351" y="7741"/>
                  <a:pt x="8351" y="7749"/>
                </a:cubicBezTo>
                <a:cubicBezTo>
                  <a:pt x="8004" y="8190"/>
                  <a:pt x="7555" y="8537"/>
                  <a:pt x="7050" y="8771"/>
                </a:cubicBezTo>
                <a:cubicBezTo>
                  <a:pt x="7044" y="8777"/>
                  <a:pt x="7044" y="8777"/>
                  <a:pt x="7037" y="8777"/>
                </a:cubicBezTo>
                <a:cubicBezTo>
                  <a:pt x="7015" y="8792"/>
                  <a:pt x="6996" y="8799"/>
                  <a:pt x="6974" y="8806"/>
                </a:cubicBezTo>
                <a:cubicBezTo>
                  <a:pt x="6954" y="8819"/>
                  <a:pt x="6926" y="8827"/>
                  <a:pt x="6906" y="8834"/>
                </a:cubicBezTo>
                <a:cubicBezTo>
                  <a:pt x="6899" y="8840"/>
                  <a:pt x="6899" y="8840"/>
                  <a:pt x="6891" y="8840"/>
                </a:cubicBezTo>
                <a:cubicBezTo>
                  <a:pt x="6469" y="9010"/>
                  <a:pt x="6018" y="9096"/>
                  <a:pt x="5563" y="9096"/>
                </a:cubicBezTo>
                <a:cubicBezTo>
                  <a:pt x="5460" y="9096"/>
                  <a:pt x="5357" y="9091"/>
                  <a:pt x="5254" y="9083"/>
                </a:cubicBezTo>
                <a:lnTo>
                  <a:pt x="5241" y="9083"/>
                </a:lnTo>
                <a:cubicBezTo>
                  <a:pt x="5212" y="9076"/>
                  <a:pt x="5191" y="9076"/>
                  <a:pt x="5171" y="9068"/>
                </a:cubicBezTo>
                <a:cubicBezTo>
                  <a:pt x="5143" y="9068"/>
                  <a:pt x="5123" y="9068"/>
                  <a:pt x="5095" y="9061"/>
                </a:cubicBezTo>
                <a:lnTo>
                  <a:pt x="5081" y="9061"/>
                </a:lnTo>
                <a:cubicBezTo>
                  <a:pt x="4527" y="8978"/>
                  <a:pt x="4003" y="8771"/>
                  <a:pt x="3540" y="8446"/>
                </a:cubicBezTo>
                <a:lnTo>
                  <a:pt x="3532" y="8439"/>
                </a:lnTo>
                <a:cubicBezTo>
                  <a:pt x="3512" y="8426"/>
                  <a:pt x="3491" y="8412"/>
                  <a:pt x="3471" y="8398"/>
                </a:cubicBezTo>
                <a:cubicBezTo>
                  <a:pt x="3457" y="8384"/>
                  <a:pt x="3436" y="8371"/>
                  <a:pt x="3416" y="8356"/>
                </a:cubicBezTo>
                <a:cubicBezTo>
                  <a:pt x="3408" y="8349"/>
                  <a:pt x="3408" y="8349"/>
                  <a:pt x="3401" y="8343"/>
                </a:cubicBezTo>
                <a:cubicBezTo>
                  <a:pt x="2966" y="7998"/>
                  <a:pt x="2613" y="7555"/>
                  <a:pt x="2379" y="7044"/>
                </a:cubicBezTo>
                <a:cubicBezTo>
                  <a:pt x="2379" y="7044"/>
                  <a:pt x="2371" y="7036"/>
                  <a:pt x="2371" y="7029"/>
                </a:cubicBezTo>
                <a:cubicBezTo>
                  <a:pt x="2358" y="7009"/>
                  <a:pt x="2351" y="6988"/>
                  <a:pt x="2344" y="6968"/>
                </a:cubicBezTo>
                <a:cubicBezTo>
                  <a:pt x="2338" y="6946"/>
                  <a:pt x="2323" y="6926"/>
                  <a:pt x="2316" y="6898"/>
                </a:cubicBezTo>
                <a:cubicBezTo>
                  <a:pt x="2310" y="6898"/>
                  <a:pt x="2310" y="6891"/>
                  <a:pt x="2310" y="6885"/>
                </a:cubicBezTo>
                <a:cubicBezTo>
                  <a:pt x="2102" y="6366"/>
                  <a:pt x="2019" y="5807"/>
                  <a:pt x="2067" y="5246"/>
                </a:cubicBezTo>
                <a:cubicBezTo>
                  <a:pt x="2067" y="5239"/>
                  <a:pt x="2067" y="5239"/>
                  <a:pt x="2074" y="5233"/>
                </a:cubicBezTo>
                <a:cubicBezTo>
                  <a:pt x="2074" y="5204"/>
                  <a:pt x="2074" y="5184"/>
                  <a:pt x="2081" y="5163"/>
                </a:cubicBezTo>
                <a:cubicBezTo>
                  <a:pt x="2081" y="5136"/>
                  <a:pt x="2081" y="5115"/>
                  <a:pt x="2089" y="5087"/>
                </a:cubicBezTo>
                <a:lnTo>
                  <a:pt x="2089" y="5073"/>
                </a:lnTo>
                <a:cubicBezTo>
                  <a:pt x="2172" y="4521"/>
                  <a:pt x="2379" y="3995"/>
                  <a:pt x="2703" y="3539"/>
                </a:cubicBezTo>
                <a:cubicBezTo>
                  <a:pt x="2703" y="3532"/>
                  <a:pt x="2711" y="3526"/>
                  <a:pt x="2711" y="3526"/>
                </a:cubicBezTo>
                <a:cubicBezTo>
                  <a:pt x="2724" y="3504"/>
                  <a:pt x="2744" y="3484"/>
                  <a:pt x="2759" y="3463"/>
                </a:cubicBezTo>
                <a:cubicBezTo>
                  <a:pt x="2772" y="3443"/>
                  <a:pt x="2786" y="3428"/>
                  <a:pt x="2794" y="3408"/>
                </a:cubicBezTo>
                <a:cubicBezTo>
                  <a:pt x="2801" y="3408"/>
                  <a:pt x="2807" y="3401"/>
                  <a:pt x="2807" y="3395"/>
                </a:cubicBezTo>
                <a:cubicBezTo>
                  <a:pt x="3152" y="2958"/>
                  <a:pt x="3595" y="2607"/>
                  <a:pt x="4106" y="2371"/>
                </a:cubicBezTo>
                <a:cubicBezTo>
                  <a:pt x="4113" y="2371"/>
                  <a:pt x="4113" y="2365"/>
                  <a:pt x="4121" y="2365"/>
                </a:cubicBezTo>
                <a:cubicBezTo>
                  <a:pt x="4141" y="2358"/>
                  <a:pt x="4169" y="2343"/>
                  <a:pt x="4189" y="2336"/>
                </a:cubicBezTo>
                <a:cubicBezTo>
                  <a:pt x="4210" y="2330"/>
                  <a:pt x="4230" y="2316"/>
                  <a:pt x="4252" y="2308"/>
                </a:cubicBezTo>
                <a:cubicBezTo>
                  <a:pt x="4259" y="2308"/>
                  <a:pt x="4259" y="2302"/>
                  <a:pt x="4265" y="2302"/>
                </a:cubicBezTo>
                <a:cubicBezTo>
                  <a:pt x="4678" y="2137"/>
                  <a:pt x="5116" y="2050"/>
                  <a:pt x="5560" y="2050"/>
                </a:cubicBezTo>
                <a:close/>
                <a:moveTo>
                  <a:pt x="5786" y="1"/>
                </a:moveTo>
                <a:lnTo>
                  <a:pt x="5420" y="1258"/>
                </a:lnTo>
                <a:cubicBezTo>
                  <a:pt x="5315" y="1265"/>
                  <a:pt x="5212" y="1271"/>
                  <a:pt x="5108" y="1286"/>
                </a:cubicBezTo>
                <a:lnTo>
                  <a:pt x="5088" y="1286"/>
                </a:lnTo>
                <a:cubicBezTo>
                  <a:pt x="5066" y="1286"/>
                  <a:pt x="5046" y="1286"/>
                  <a:pt x="5025" y="1293"/>
                </a:cubicBezTo>
                <a:lnTo>
                  <a:pt x="5005" y="1293"/>
                </a:lnTo>
                <a:cubicBezTo>
                  <a:pt x="4992" y="1300"/>
                  <a:pt x="4970" y="1300"/>
                  <a:pt x="4957" y="1300"/>
                </a:cubicBezTo>
                <a:cubicBezTo>
                  <a:pt x="4942" y="1306"/>
                  <a:pt x="4922" y="1306"/>
                  <a:pt x="4909" y="1306"/>
                </a:cubicBezTo>
                <a:cubicBezTo>
                  <a:pt x="4881" y="1313"/>
                  <a:pt x="4852" y="1321"/>
                  <a:pt x="4826" y="1321"/>
                </a:cubicBezTo>
                <a:cubicBezTo>
                  <a:pt x="4818" y="1321"/>
                  <a:pt x="4818" y="1328"/>
                  <a:pt x="4811" y="1328"/>
                </a:cubicBezTo>
                <a:cubicBezTo>
                  <a:pt x="4708" y="1341"/>
                  <a:pt x="4604" y="1369"/>
                  <a:pt x="4507" y="1389"/>
                </a:cubicBezTo>
                <a:lnTo>
                  <a:pt x="3789" y="291"/>
                </a:lnTo>
                <a:lnTo>
                  <a:pt x="2973" y="643"/>
                </a:lnTo>
                <a:lnTo>
                  <a:pt x="3283" y="1922"/>
                </a:lnTo>
                <a:cubicBezTo>
                  <a:pt x="3194" y="1970"/>
                  <a:pt x="3111" y="2033"/>
                  <a:pt x="3021" y="2094"/>
                </a:cubicBezTo>
                <a:lnTo>
                  <a:pt x="3015" y="2101"/>
                </a:lnTo>
                <a:cubicBezTo>
                  <a:pt x="2986" y="2122"/>
                  <a:pt x="2966" y="2136"/>
                  <a:pt x="2945" y="2157"/>
                </a:cubicBezTo>
                <a:cubicBezTo>
                  <a:pt x="2932" y="2164"/>
                  <a:pt x="2918" y="2177"/>
                  <a:pt x="2903" y="2184"/>
                </a:cubicBezTo>
                <a:cubicBezTo>
                  <a:pt x="2890" y="2199"/>
                  <a:pt x="2877" y="2205"/>
                  <a:pt x="2862" y="2219"/>
                </a:cubicBezTo>
                <a:lnTo>
                  <a:pt x="2855" y="2225"/>
                </a:lnTo>
                <a:cubicBezTo>
                  <a:pt x="2835" y="2240"/>
                  <a:pt x="2820" y="2253"/>
                  <a:pt x="2801" y="2267"/>
                </a:cubicBezTo>
                <a:lnTo>
                  <a:pt x="2786" y="2282"/>
                </a:lnTo>
                <a:cubicBezTo>
                  <a:pt x="2711" y="2350"/>
                  <a:pt x="2635" y="2419"/>
                  <a:pt x="2558" y="2489"/>
                </a:cubicBezTo>
                <a:lnTo>
                  <a:pt x="1384" y="1893"/>
                </a:lnTo>
                <a:lnTo>
                  <a:pt x="858" y="2607"/>
                </a:lnTo>
                <a:lnTo>
                  <a:pt x="1764" y="3561"/>
                </a:lnTo>
                <a:cubicBezTo>
                  <a:pt x="1716" y="3650"/>
                  <a:pt x="1666" y="3740"/>
                  <a:pt x="1624" y="3836"/>
                </a:cubicBezTo>
                <a:cubicBezTo>
                  <a:pt x="1624" y="3843"/>
                  <a:pt x="1624" y="3843"/>
                  <a:pt x="1618" y="3851"/>
                </a:cubicBezTo>
                <a:cubicBezTo>
                  <a:pt x="1611" y="3877"/>
                  <a:pt x="1598" y="3906"/>
                  <a:pt x="1591" y="3925"/>
                </a:cubicBezTo>
                <a:lnTo>
                  <a:pt x="1583" y="3934"/>
                </a:lnTo>
                <a:lnTo>
                  <a:pt x="1583" y="3940"/>
                </a:lnTo>
                <a:cubicBezTo>
                  <a:pt x="1576" y="3954"/>
                  <a:pt x="1576" y="3960"/>
                  <a:pt x="1570" y="3975"/>
                </a:cubicBezTo>
                <a:cubicBezTo>
                  <a:pt x="1563" y="3989"/>
                  <a:pt x="1556" y="4008"/>
                  <a:pt x="1550" y="4023"/>
                </a:cubicBezTo>
                <a:cubicBezTo>
                  <a:pt x="1542" y="4050"/>
                  <a:pt x="1528" y="4078"/>
                  <a:pt x="1522" y="4100"/>
                </a:cubicBezTo>
                <a:cubicBezTo>
                  <a:pt x="1522" y="4106"/>
                  <a:pt x="1515" y="4113"/>
                  <a:pt x="1515" y="4113"/>
                </a:cubicBezTo>
                <a:cubicBezTo>
                  <a:pt x="1480" y="4216"/>
                  <a:pt x="1452" y="4314"/>
                  <a:pt x="1417" y="4410"/>
                </a:cubicBezTo>
                <a:lnTo>
                  <a:pt x="105" y="4480"/>
                </a:lnTo>
                <a:lnTo>
                  <a:pt x="1" y="5364"/>
                </a:lnTo>
                <a:lnTo>
                  <a:pt x="1266" y="5737"/>
                </a:lnTo>
                <a:cubicBezTo>
                  <a:pt x="1273" y="5841"/>
                  <a:pt x="1279" y="5944"/>
                  <a:pt x="1286" y="6049"/>
                </a:cubicBezTo>
                <a:cubicBezTo>
                  <a:pt x="1286" y="6049"/>
                  <a:pt x="1286" y="6055"/>
                  <a:pt x="1293" y="6062"/>
                </a:cubicBezTo>
                <a:cubicBezTo>
                  <a:pt x="1293" y="6090"/>
                  <a:pt x="1301" y="6117"/>
                  <a:pt x="1301" y="6145"/>
                </a:cubicBezTo>
                <a:cubicBezTo>
                  <a:pt x="1301" y="6158"/>
                  <a:pt x="1308" y="6180"/>
                  <a:pt x="1308" y="6193"/>
                </a:cubicBezTo>
                <a:cubicBezTo>
                  <a:pt x="1308" y="6215"/>
                  <a:pt x="1314" y="6228"/>
                  <a:pt x="1314" y="6241"/>
                </a:cubicBezTo>
                <a:cubicBezTo>
                  <a:pt x="1321" y="6269"/>
                  <a:pt x="1321" y="6298"/>
                  <a:pt x="1328" y="6324"/>
                </a:cubicBezTo>
                <a:cubicBezTo>
                  <a:pt x="1328" y="6331"/>
                  <a:pt x="1328" y="6339"/>
                  <a:pt x="1334" y="6346"/>
                </a:cubicBezTo>
                <a:lnTo>
                  <a:pt x="1334" y="6366"/>
                </a:lnTo>
                <a:cubicBezTo>
                  <a:pt x="1349" y="6435"/>
                  <a:pt x="1362" y="6505"/>
                  <a:pt x="1376" y="6573"/>
                </a:cubicBezTo>
                <a:cubicBezTo>
                  <a:pt x="1384" y="6594"/>
                  <a:pt x="1391" y="6621"/>
                  <a:pt x="1397" y="6649"/>
                </a:cubicBezTo>
                <a:lnTo>
                  <a:pt x="297" y="7361"/>
                </a:lnTo>
                <a:lnTo>
                  <a:pt x="644" y="8177"/>
                </a:lnTo>
                <a:lnTo>
                  <a:pt x="1923" y="7873"/>
                </a:lnTo>
                <a:cubicBezTo>
                  <a:pt x="1978" y="7956"/>
                  <a:pt x="2039" y="8046"/>
                  <a:pt x="2102" y="8129"/>
                </a:cubicBezTo>
                <a:cubicBezTo>
                  <a:pt x="2102" y="8129"/>
                  <a:pt x="2109" y="8135"/>
                  <a:pt x="2109" y="8142"/>
                </a:cubicBezTo>
                <a:cubicBezTo>
                  <a:pt x="2122" y="8164"/>
                  <a:pt x="2144" y="8184"/>
                  <a:pt x="2157" y="8205"/>
                </a:cubicBezTo>
                <a:cubicBezTo>
                  <a:pt x="2172" y="8218"/>
                  <a:pt x="2179" y="8232"/>
                  <a:pt x="2192" y="8247"/>
                </a:cubicBezTo>
                <a:cubicBezTo>
                  <a:pt x="2198" y="8260"/>
                  <a:pt x="2213" y="8273"/>
                  <a:pt x="2220" y="8288"/>
                </a:cubicBezTo>
                <a:cubicBezTo>
                  <a:pt x="2240" y="8308"/>
                  <a:pt x="2261" y="8329"/>
                  <a:pt x="2275" y="8349"/>
                </a:cubicBezTo>
                <a:cubicBezTo>
                  <a:pt x="2281" y="8356"/>
                  <a:pt x="2281" y="8356"/>
                  <a:pt x="2288" y="8363"/>
                </a:cubicBezTo>
                <a:cubicBezTo>
                  <a:pt x="2351" y="8439"/>
                  <a:pt x="2421" y="8522"/>
                  <a:pt x="2495" y="8592"/>
                </a:cubicBezTo>
                <a:lnTo>
                  <a:pt x="1895" y="9766"/>
                </a:lnTo>
                <a:lnTo>
                  <a:pt x="2613" y="10298"/>
                </a:lnTo>
                <a:lnTo>
                  <a:pt x="3560" y="9386"/>
                </a:lnTo>
                <a:cubicBezTo>
                  <a:pt x="3656" y="9434"/>
                  <a:pt x="3748" y="9482"/>
                  <a:pt x="3844" y="9524"/>
                </a:cubicBezTo>
                <a:cubicBezTo>
                  <a:pt x="3851" y="9524"/>
                  <a:pt x="3851" y="9532"/>
                  <a:pt x="3857" y="9532"/>
                </a:cubicBezTo>
                <a:cubicBezTo>
                  <a:pt x="3885" y="9539"/>
                  <a:pt x="3905" y="9552"/>
                  <a:pt x="3933" y="9565"/>
                </a:cubicBezTo>
                <a:cubicBezTo>
                  <a:pt x="3955" y="9574"/>
                  <a:pt x="3968" y="9574"/>
                  <a:pt x="3982" y="9580"/>
                </a:cubicBezTo>
                <a:cubicBezTo>
                  <a:pt x="3997" y="9587"/>
                  <a:pt x="4010" y="9593"/>
                  <a:pt x="4030" y="9600"/>
                </a:cubicBezTo>
                <a:cubicBezTo>
                  <a:pt x="4058" y="9607"/>
                  <a:pt x="4079" y="9622"/>
                  <a:pt x="4106" y="9628"/>
                </a:cubicBezTo>
                <a:cubicBezTo>
                  <a:pt x="4113" y="9635"/>
                  <a:pt x="4121" y="9635"/>
                  <a:pt x="4121" y="9635"/>
                </a:cubicBezTo>
                <a:cubicBezTo>
                  <a:pt x="4217" y="9670"/>
                  <a:pt x="4320" y="9705"/>
                  <a:pt x="4418" y="9731"/>
                </a:cubicBezTo>
                <a:lnTo>
                  <a:pt x="4486" y="11045"/>
                </a:lnTo>
                <a:lnTo>
                  <a:pt x="5372" y="11149"/>
                </a:lnTo>
                <a:lnTo>
                  <a:pt x="5738" y="9884"/>
                </a:lnTo>
                <a:cubicBezTo>
                  <a:pt x="5841" y="9884"/>
                  <a:pt x="5946" y="9877"/>
                  <a:pt x="6055" y="9864"/>
                </a:cubicBezTo>
                <a:lnTo>
                  <a:pt x="6070" y="9864"/>
                </a:lnTo>
                <a:cubicBezTo>
                  <a:pt x="6090" y="9856"/>
                  <a:pt x="6111" y="9856"/>
                  <a:pt x="6131" y="9849"/>
                </a:cubicBezTo>
                <a:lnTo>
                  <a:pt x="6153" y="9849"/>
                </a:lnTo>
                <a:cubicBezTo>
                  <a:pt x="6166" y="9849"/>
                  <a:pt x="6186" y="9842"/>
                  <a:pt x="6201" y="9842"/>
                </a:cubicBezTo>
                <a:cubicBezTo>
                  <a:pt x="6214" y="9842"/>
                  <a:pt x="6236" y="9836"/>
                  <a:pt x="6249" y="9836"/>
                </a:cubicBezTo>
                <a:cubicBezTo>
                  <a:pt x="6277" y="9829"/>
                  <a:pt x="6304" y="9829"/>
                  <a:pt x="6332" y="9822"/>
                </a:cubicBezTo>
                <a:lnTo>
                  <a:pt x="6345" y="9822"/>
                </a:lnTo>
                <a:cubicBezTo>
                  <a:pt x="6450" y="9801"/>
                  <a:pt x="6553" y="9781"/>
                  <a:pt x="6657" y="9753"/>
                </a:cubicBezTo>
                <a:lnTo>
                  <a:pt x="7369" y="10859"/>
                </a:lnTo>
                <a:lnTo>
                  <a:pt x="8185" y="10506"/>
                </a:lnTo>
                <a:lnTo>
                  <a:pt x="7873" y="9227"/>
                </a:lnTo>
                <a:cubicBezTo>
                  <a:pt x="7901" y="9214"/>
                  <a:pt x="7921" y="9200"/>
                  <a:pt x="7943" y="9185"/>
                </a:cubicBezTo>
                <a:cubicBezTo>
                  <a:pt x="7997" y="9144"/>
                  <a:pt x="8060" y="9109"/>
                  <a:pt x="8115" y="9061"/>
                </a:cubicBezTo>
                <a:cubicBezTo>
                  <a:pt x="8122" y="9061"/>
                  <a:pt x="8128" y="9054"/>
                  <a:pt x="8135" y="9048"/>
                </a:cubicBezTo>
                <a:cubicBezTo>
                  <a:pt x="8135" y="9048"/>
                  <a:pt x="8143" y="9048"/>
                  <a:pt x="8143" y="9041"/>
                </a:cubicBezTo>
                <a:cubicBezTo>
                  <a:pt x="8170" y="9026"/>
                  <a:pt x="8192" y="9006"/>
                  <a:pt x="8211" y="8993"/>
                </a:cubicBezTo>
                <a:cubicBezTo>
                  <a:pt x="8226" y="8978"/>
                  <a:pt x="8240" y="8971"/>
                  <a:pt x="8253" y="8958"/>
                </a:cubicBezTo>
                <a:cubicBezTo>
                  <a:pt x="8268" y="8952"/>
                  <a:pt x="8281" y="8937"/>
                  <a:pt x="8294" y="8930"/>
                </a:cubicBezTo>
                <a:cubicBezTo>
                  <a:pt x="8294" y="8923"/>
                  <a:pt x="8301" y="8923"/>
                  <a:pt x="8301" y="8917"/>
                </a:cubicBezTo>
                <a:cubicBezTo>
                  <a:pt x="8323" y="8902"/>
                  <a:pt x="8342" y="8888"/>
                  <a:pt x="8357" y="8875"/>
                </a:cubicBezTo>
                <a:cubicBezTo>
                  <a:pt x="8364" y="8875"/>
                  <a:pt x="8364" y="8869"/>
                  <a:pt x="8371" y="8869"/>
                </a:cubicBezTo>
                <a:cubicBezTo>
                  <a:pt x="8447" y="8799"/>
                  <a:pt x="8523" y="8729"/>
                  <a:pt x="8600" y="8653"/>
                </a:cubicBezTo>
                <a:lnTo>
                  <a:pt x="9774" y="9255"/>
                </a:lnTo>
                <a:lnTo>
                  <a:pt x="10300" y="8543"/>
                </a:lnTo>
                <a:lnTo>
                  <a:pt x="9394" y="7590"/>
                </a:lnTo>
                <a:cubicBezTo>
                  <a:pt x="9442" y="7500"/>
                  <a:pt x="9490" y="7402"/>
                  <a:pt x="9532" y="7306"/>
                </a:cubicBezTo>
                <a:cubicBezTo>
                  <a:pt x="9532" y="7306"/>
                  <a:pt x="9532" y="7299"/>
                  <a:pt x="9538" y="7293"/>
                </a:cubicBezTo>
                <a:cubicBezTo>
                  <a:pt x="9545" y="7265"/>
                  <a:pt x="9560" y="7243"/>
                  <a:pt x="9567" y="7216"/>
                </a:cubicBezTo>
                <a:cubicBezTo>
                  <a:pt x="9573" y="7202"/>
                  <a:pt x="9580" y="7182"/>
                  <a:pt x="9587" y="7168"/>
                </a:cubicBezTo>
                <a:cubicBezTo>
                  <a:pt x="9595" y="7153"/>
                  <a:pt x="9601" y="7140"/>
                  <a:pt x="9608" y="7127"/>
                </a:cubicBezTo>
                <a:cubicBezTo>
                  <a:pt x="9615" y="7099"/>
                  <a:pt x="9628" y="7070"/>
                  <a:pt x="9636" y="7044"/>
                </a:cubicBezTo>
                <a:cubicBezTo>
                  <a:pt x="9636" y="7036"/>
                  <a:pt x="9643" y="7036"/>
                  <a:pt x="9643" y="7029"/>
                </a:cubicBezTo>
                <a:cubicBezTo>
                  <a:pt x="9678" y="6933"/>
                  <a:pt x="9711" y="6828"/>
                  <a:pt x="9739" y="6732"/>
                </a:cubicBezTo>
                <a:lnTo>
                  <a:pt x="11053" y="6662"/>
                </a:lnTo>
                <a:lnTo>
                  <a:pt x="11156" y="5778"/>
                </a:lnTo>
                <a:lnTo>
                  <a:pt x="9892" y="5412"/>
                </a:lnTo>
                <a:cubicBezTo>
                  <a:pt x="9885" y="5309"/>
                  <a:pt x="9877" y="5204"/>
                  <a:pt x="9870" y="5102"/>
                </a:cubicBezTo>
                <a:cubicBezTo>
                  <a:pt x="9870" y="5095"/>
                  <a:pt x="9870" y="5087"/>
                  <a:pt x="9864" y="5087"/>
                </a:cubicBezTo>
                <a:cubicBezTo>
                  <a:pt x="9864" y="5060"/>
                  <a:pt x="9864" y="5025"/>
                  <a:pt x="9857" y="4997"/>
                </a:cubicBezTo>
                <a:cubicBezTo>
                  <a:pt x="9857" y="4984"/>
                  <a:pt x="9850" y="4970"/>
                  <a:pt x="9850" y="4949"/>
                </a:cubicBezTo>
                <a:cubicBezTo>
                  <a:pt x="9850" y="4936"/>
                  <a:pt x="9844" y="4914"/>
                  <a:pt x="9844" y="4901"/>
                </a:cubicBezTo>
                <a:cubicBezTo>
                  <a:pt x="9835" y="4873"/>
                  <a:pt x="9835" y="4846"/>
                  <a:pt x="9829" y="4818"/>
                </a:cubicBezTo>
                <a:cubicBezTo>
                  <a:pt x="9829" y="4811"/>
                  <a:pt x="9829" y="4811"/>
                  <a:pt x="9822" y="4805"/>
                </a:cubicBezTo>
                <a:cubicBezTo>
                  <a:pt x="9809" y="4700"/>
                  <a:pt x="9787" y="4597"/>
                  <a:pt x="9761" y="4499"/>
                </a:cubicBezTo>
                <a:lnTo>
                  <a:pt x="10859" y="3781"/>
                </a:lnTo>
                <a:lnTo>
                  <a:pt x="10514" y="2965"/>
                </a:lnTo>
                <a:lnTo>
                  <a:pt x="9235" y="3277"/>
                </a:lnTo>
                <a:cubicBezTo>
                  <a:pt x="9180" y="3187"/>
                  <a:pt x="9117" y="3104"/>
                  <a:pt x="9056" y="3021"/>
                </a:cubicBezTo>
                <a:cubicBezTo>
                  <a:pt x="9056" y="3013"/>
                  <a:pt x="9047" y="3007"/>
                  <a:pt x="9047" y="3007"/>
                </a:cubicBezTo>
                <a:cubicBezTo>
                  <a:pt x="9034" y="2987"/>
                  <a:pt x="9014" y="2958"/>
                  <a:pt x="8999" y="2939"/>
                </a:cubicBezTo>
                <a:cubicBezTo>
                  <a:pt x="8986" y="2924"/>
                  <a:pt x="8979" y="2910"/>
                  <a:pt x="8964" y="2897"/>
                </a:cubicBezTo>
                <a:cubicBezTo>
                  <a:pt x="8958" y="2882"/>
                  <a:pt x="8945" y="2875"/>
                  <a:pt x="8938" y="2862"/>
                </a:cubicBezTo>
                <a:cubicBezTo>
                  <a:pt x="8916" y="2834"/>
                  <a:pt x="8896" y="2814"/>
                  <a:pt x="8882" y="2793"/>
                </a:cubicBezTo>
                <a:cubicBezTo>
                  <a:pt x="8875" y="2793"/>
                  <a:pt x="8875" y="2786"/>
                  <a:pt x="8868" y="2786"/>
                </a:cubicBezTo>
                <a:cubicBezTo>
                  <a:pt x="8807" y="2703"/>
                  <a:pt x="8737" y="2627"/>
                  <a:pt x="8661" y="2550"/>
                </a:cubicBezTo>
                <a:lnTo>
                  <a:pt x="9263" y="1383"/>
                </a:lnTo>
                <a:lnTo>
                  <a:pt x="8543" y="850"/>
                </a:lnTo>
                <a:lnTo>
                  <a:pt x="7596" y="1756"/>
                </a:lnTo>
                <a:cubicBezTo>
                  <a:pt x="7500" y="1708"/>
                  <a:pt x="7410" y="1660"/>
                  <a:pt x="7314" y="1618"/>
                </a:cubicBezTo>
                <a:lnTo>
                  <a:pt x="7299" y="1618"/>
                </a:lnTo>
                <a:cubicBezTo>
                  <a:pt x="7273" y="1603"/>
                  <a:pt x="7251" y="1590"/>
                  <a:pt x="7223" y="1583"/>
                </a:cubicBezTo>
                <a:cubicBezTo>
                  <a:pt x="7210" y="1577"/>
                  <a:pt x="7190" y="1570"/>
                  <a:pt x="7175" y="1562"/>
                </a:cubicBezTo>
                <a:cubicBezTo>
                  <a:pt x="7161" y="1555"/>
                  <a:pt x="7148" y="1548"/>
                  <a:pt x="7127" y="1542"/>
                </a:cubicBezTo>
                <a:cubicBezTo>
                  <a:pt x="7107" y="1535"/>
                  <a:pt x="7078" y="1529"/>
                  <a:pt x="7050" y="1514"/>
                </a:cubicBezTo>
                <a:cubicBezTo>
                  <a:pt x="7044" y="1514"/>
                  <a:pt x="7037" y="1514"/>
                  <a:pt x="7037" y="1507"/>
                </a:cubicBezTo>
                <a:cubicBezTo>
                  <a:pt x="6941" y="1472"/>
                  <a:pt x="6836" y="1446"/>
                  <a:pt x="6740" y="1417"/>
                </a:cubicBezTo>
                <a:lnTo>
                  <a:pt x="6670" y="104"/>
                </a:lnTo>
                <a:lnTo>
                  <a:pt x="578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8" name="Google Shape;16748;p54"/>
          <p:cNvSpPr/>
          <p:nvPr/>
        </p:nvSpPr>
        <p:spPr>
          <a:xfrm>
            <a:off x="5900750" y="-228952"/>
            <a:ext cx="3389900" cy="3390934"/>
          </a:xfrm>
          <a:custGeom>
            <a:avLst/>
            <a:gdLst/>
            <a:ahLst/>
            <a:cxnLst/>
            <a:rect l="l" t="t" r="r" b="b"/>
            <a:pathLst>
              <a:path w="21800" h="21807" extrusionOk="0">
                <a:moveTo>
                  <a:pt x="10900" y="35"/>
                </a:moveTo>
                <a:cubicBezTo>
                  <a:pt x="16891" y="35"/>
                  <a:pt x="21765" y="4915"/>
                  <a:pt x="21765" y="10906"/>
                </a:cubicBezTo>
                <a:cubicBezTo>
                  <a:pt x="21765" y="16893"/>
                  <a:pt x="16891" y="21771"/>
                  <a:pt x="10900" y="21771"/>
                </a:cubicBezTo>
                <a:cubicBezTo>
                  <a:pt x="4907" y="21771"/>
                  <a:pt x="35" y="16893"/>
                  <a:pt x="35" y="10906"/>
                </a:cubicBezTo>
                <a:cubicBezTo>
                  <a:pt x="35" y="4915"/>
                  <a:pt x="4907" y="35"/>
                  <a:pt x="10900" y="35"/>
                </a:cubicBezTo>
                <a:close/>
                <a:moveTo>
                  <a:pt x="10900" y="0"/>
                </a:moveTo>
                <a:cubicBezTo>
                  <a:pt x="9427" y="0"/>
                  <a:pt x="7997" y="290"/>
                  <a:pt x="6655" y="858"/>
                </a:cubicBezTo>
                <a:cubicBezTo>
                  <a:pt x="5356" y="1410"/>
                  <a:pt x="4189" y="2191"/>
                  <a:pt x="3193" y="3193"/>
                </a:cubicBezTo>
                <a:cubicBezTo>
                  <a:pt x="2191" y="4197"/>
                  <a:pt x="1404" y="5364"/>
                  <a:pt x="858" y="6663"/>
                </a:cubicBezTo>
                <a:cubicBezTo>
                  <a:pt x="284" y="8004"/>
                  <a:pt x="0" y="9435"/>
                  <a:pt x="0" y="10906"/>
                </a:cubicBezTo>
                <a:cubicBezTo>
                  <a:pt x="0" y="12379"/>
                  <a:pt x="284" y="13803"/>
                  <a:pt x="858" y="15151"/>
                </a:cubicBezTo>
                <a:cubicBezTo>
                  <a:pt x="1404" y="16443"/>
                  <a:pt x="2191" y="17611"/>
                  <a:pt x="3193" y="18613"/>
                </a:cubicBezTo>
                <a:cubicBezTo>
                  <a:pt x="4189" y="19615"/>
                  <a:pt x="5356" y="20403"/>
                  <a:pt x="6655" y="20950"/>
                </a:cubicBezTo>
                <a:cubicBezTo>
                  <a:pt x="7997" y="21516"/>
                  <a:pt x="9427" y="21806"/>
                  <a:pt x="10900" y="21806"/>
                </a:cubicBezTo>
                <a:cubicBezTo>
                  <a:pt x="12371" y="21806"/>
                  <a:pt x="13803" y="21516"/>
                  <a:pt x="15143" y="20950"/>
                </a:cubicBezTo>
                <a:cubicBezTo>
                  <a:pt x="16442" y="20403"/>
                  <a:pt x="17611" y="19615"/>
                  <a:pt x="18607" y="18613"/>
                </a:cubicBezTo>
                <a:cubicBezTo>
                  <a:pt x="19608" y="17611"/>
                  <a:pt x="20396" y="16443"/>
                  <a:pt x="20949" y="15151"/>
                </a:cubicBezTo>
                <a:cubicBezTo>
                  <a:pt x="21516" y="13803"/>
                  <a:pt x="21800" y="12379"/>
                  <a:pt x="21800" y="10906"/>
                </a:cubicBezTo>
                <a:cubicBezTo>
                  <a:pt x="21800" y="9435"/>
                  <a:pt x="21516" y="8004"/>
                  <a:pt x="20949" y="6663"/>
                </a:cubicBezTo>
                <a:cubicBezTo>
                  <a:pt x="20396" y="5364"/>
                  <a:pt x="19608" y="4197"/>
                  <a:pt x="18607" y="3193"/>
                </a:cubicBezTo>
                <a:cubicBezTo>
                  <a:pt x="17611" y="2191"/>
                  <a:pt x="16442" y="1410"/>
                  <a:pt x="15143" y="858"/>
                </a:cubicBezTo>
                <a:cubicBezTo>
                  <a:pt x="13803" y="290"/>
                  <a:pt x="12371" y="0"/>
                  <a:pt x="109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9" name="Google Shape;16749;p54"/>
          <p:cNvSpPr/>
          <p:nvPr/>
        </p:nvSpPr>
        <p:spPr>
          <a:xfrm>
            <a:off x="6097302" y="-31157"/>
            <a:ext cx="2996640" cy="2995504"/>
          </a:xfrm>
          <a:custGeom>
            <a:avLst/>
            <a:gdLst/>
            <a:ahLst/>
            <a:cxnLst/>
            <a:rect l="l" t="t" r="r" b="b"/>
            <a:pathLst>
              <a:path w="19271" h="19264" extrusionOk="0">
                <a:moveTo>
                  <a:pt x="9636" y="291"/>
                </a:moveTo>
                <a:cubicBezTo>
                  <a:pt x="14785" y="291"/>
                  <a:pt x="18980" y="4479"/>
                  <a:pt x="18980" y="9634"/>
                </a:cubicBezTo>
                <a:cubicBezTo>
                  <a:pt x="18980" y="14785"/>
                  <a:pt x="14785" y="18973"/>
                  <a:pt x="9636" y="18973"/>
                </a:cubicBezTo>
                <a:cubicBezTo>
                  <a:pt x="4487" y="18973"/>
                  <a:pt x="291" y="14785"/>
                  <a:pt x="291" y="9634"/>
                </a:cubicBezTo>
                <a:cubicBezTo>
                  <a:pt x="291" y="4479"/>
                  <a:pt x="4487" y="291"/>
                  <a:pt x="9636" y="291"/>
                </a:cubicBezTo>
                <a:close/>
                <a:moveTo>
                  <a:pt x="9636" y="0"/>
                </a:moveTo>
                <a:cubicBezTo>
                  <a:pt x="4321" y="0"/>
                  <a:pt x="0" y="4320"/>
                  <a:pt x="0" y="9634"/>
                </a:cubicBezTo>
                <a:cubicBezTo>
                  <a:pt x="0" y="14942"/>
                  <a:pt x="4321" y="19264"/>
                  <a:pt x="9636" y="19264"/>
                </a:cubicBezTo>
                <a:cubicBezTo>
                  <a:pt x="14951" y="19264"/>
                  <a:pt x="19270" y="14942"/>
                  <a:pt x="19270" y="9634"/>
                </a:cubicBezTo>
                <a:cubicBezTo>
                  <a:pt x="19270" y="4320"/>
                  <a:pt x="14951" y="0"/>
                  <a:pt x="96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0" name="Google Shape;16750;p54"/>
          <p:cNvSpPr/>
          <p:nvPr/>
        </p:nvSpPr>
        <p:spPr>
          <a:xfrm rot="10800000" flipH="1">
            <a:off x="1657700" y="4520100"/>
            <a:ext cx="5180700" cy="956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1" name="Google Shape;16751;p54"/>
          <p:cNvSpPr/>
          <p:nvPr/>
        </p:nvSpPr>
        <p:spPr>
          <a:xfrm>
            <a:off x="3939973" y="4233786"/>
            <a:ext cx="491917" cy="517164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06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98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75707" y="-36214"/>
            <a:ext cx="1830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chemeClr val="bg2">
                    <a:lumMod val="95000"/>
                  </a:schemeClr>
                </a:solidFill>
              </a:rPr>
              <a:t>Задачи</a:t>
            </a:r>
            <a:endParaRPr lang="ru-RU" sz="3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87651" y="443620"/>
            <a:ext cx="7957997" cy="4416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Clr>
                <a:schemeClr val="bg2">
                  <a:lumMod val="95000"/>
                </a:schemeClr>
              </a:buClr>
              <a:buFont typeface="+mj-lt"/>
              <a:buAutoNum type="arabicParenR"/>
            </a:pPr>
            <a:r>
              <a:rPr lang="ru-RU" sz="1600" dirty="0" err="1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Проаназизировать</a:t>
            </a: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готовые решения.</a:t>
            </a:r>
          </a:p>
          <a:p>
            <a:pPr marL="342900" lvl="0" indent="-342900" algn="just">
              <a:lnSpc>
                <a:spcPct val="150000"/>
              </a:lnSpc>
              <a:buClr>
                <a:schemeClr val="bg2">
                  <a:lumMod val="95000"/>
                </a:schemeClr>
              </a:buClr>
              <a:buFont typeface="+mj-lt"/>
              <a:buAutoNum type="arabicParenR"/>
            </a:pP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концепт ММАПУТ.</a:t>
            </a:r>
            <a:endParaRPr lang="ru-RU" sz="1200" dirty="0">
              <a:solidFill>
                <a:schemeClr val="bg2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Clr>
                <a:schemeClr val="bg2">
                  <a:lumMod val="95000"/>
                </a:schemeClr>
              </a:buClr>
              <a:buFont typeface="+mj-lt"/>
              <a:buAutoNum type="arabicParenR"/>
            </a:pP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Подобрать комплектующие для модулей.</a:t>
            </a:r>
            <a:endParaRPr lang="ru-RU" sz="1200" dirty="0">
              <a:solidFill>
                <a:schemeClr val="bg2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Clr>
                <a:schemeClr val="bg2">
                  <a:lumMod val="95000"/>
                </a:schemeClr>
              </a:buClr>
              <a:buFont typeface="+mj-lt"/>
              <a:buAutoNum type="arabicParenR"/>
            </a:pP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Спроектировать принципиальную схему </a:t>
            </a:r>
            <a:r>
              <a:rPr lang="ru-RU" sz="1600" dirty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</a:t>
            </a:r>
            <a:r>
              <a:rPr lang="en-US" sz="1600" dirty="0" err="1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KiCAD</a:t>
            </a: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изготовить печатные платы </a:t>
            </a:r>
            <a:r>
              <a:rPr lang="ru-RU" sz="18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ММАПУТ</a:t>
            </a:r>
            <a:r>
              <a:rPr lang="ru-RU" sz="12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200" dirty="0">
              <a:solidFill>
                <a:schemeClr val="bg2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Clr>
                <a:schemeClr val="bg2">
                  <a:lumMod val="95000"/>
                </a:schemeClr>
              </a:buClr>
              <a:buFont typeface="+mj-lt"/>
              <a:buAutoNum type="arabicParenR"/>
            </a:pP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Спроектировать корпус </a:t>
            </a:r>
            <a:r>
              <a:rPr lang="ru-RU" sz="1600" dirty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</a:t>
            </a:r>
            <a:r>
              <a:rPr lang="ba-RU" sz="1600" dirty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КОМПАС </a:t>
            </a:r>
            <a:r>
              <a:rPr lang="ru-RU" sz="1600" dirty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собрать готовое устройство.</a:t>
            </a:r>
            <a:endParaRPr lang="ru-RU" sz="1200" dirty="0">
              <a:solidFill>
                <a:schemeClr val="bg2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Clr>
                <a:schemeClr val="bg2">
                  <a:lumMod val="95000"/>
                </a:schemeClr>
              </a:buClr>
              <a:buFont typeface="+mj-lt"/>
              <a:buAutoNum type="arabicParenR"/>
            </a:pP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ПО для </a:t>
            </a:r>
            <a:r>
              <a:rPr lang="ru-RU" sz="1600" dirty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ММАПУТ на </a:t>
            </a:r>
            <a:r>
              <a:rPr lang="en-US" sz="1600" dirty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1600" dirty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++</a:t>
            </a:r>
            <a:endParaRPr lang="ru-RU" sz="1200" dirty="0">
              <a:solidFill>
                <a:schemeClr val="bg2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Clr>
                <a:schemeClr val="bg2">
                  <a:lumMod val="95000"/>
                </a:schemeClr>
              </a:buClr>
              <a:buFont typeface="+mj-lt"/>
              <a:buAutoNum type="arabicParenR"/>
            </a:pP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ПО для конвертора-преобразователя </a:t>
            </a:r>
            <a:r>
              <a:rPr lang="ru-RU" sz="1600" dirty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С++;</a:t>
            </a:r>
            <a:endParaRPr lang="ru-RU" sz="1200" dirty="0">
              <a:solidFill>
                <a:schemeClr val="bg2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Clr>
                <a:schemeClr val="bg2">
                  <a:lumMod val="95000"/>
                </a:schemeClr>
              </a:buClr>
              <a:buFont typeface="+mj-lt"/>
              <a:buAutoNum type="arabicParenR"/>
            </a:pP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панель централизованного управления модулями.</a:t>
            </a:r>
            <a:endParaRPr lang="ru-RU" sz="1200" dirty="0">
              <a:solidFill>
                <a:schemeClr val="bg2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Clr>
                <a:schemeClr val="bg2">
                  <a:lumMod val="95000"/>
                </a:schemeClr>
              </a:buClr>
              <a:buFont typeface="+mj-lt"/>
              <a:buAutoNum type="arabicParenR"/>
            </a:pP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Выполнить отладку и синхронизацию системы </a:t>
            </a:r>
            <a:r>
              <a:rPr lang="ru-RU" sz="1600" dirty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ММАПУТ</a:t>
            </a: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200" dirty="0">
              <a:solidFill>
                <a:schemeClr val="bg2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Clr>
                <a:schemeClr val="bg2">
                  <a:lumMod val="95000"/>
                </a:schemeClr>
              </a:buClr>
              <a:buFont typeface="+mj-lt"/>
              <a:buAutoNum type="arabicParenR"/>
            </a:pP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Протестировать систему в реальных условиях.</a:t>
            </a:r>
            <a:endParaRPr lang="ru-RU" sz="1200" dirty="0">
              <a:solidFill>
                <a:schemeClr val="bg2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2">
                  <a:lumMod val="95000"/>
                </a:schemeClr>
              </a:buClr>
              <a:buFont typeface="+mj-lt"/>
              <a:buAutoNum type="arabicParenR"/>
            </a:pP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Сделать выводы и поставить задачи для дальнейшего развития проекта.</a:t>
            </a:r>
            <a:endParaRPr lang="ru-RU" sz="1600" dirty="0">
              <a:solidFill>
                <a:schemeClr val="bg2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07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51" y="896293"/>
            <a:ext cx="6802855" cy="424720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2598344" y="172015"/>
            <a:ext cx="66542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Концепт ММАПУТ</a:t>
            </a:r>
            <a:endParaRPr lang="ru-RU" sz="32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08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03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chanical Engineering Degree for College by Slidesgo">
  <a:themeElements>
    <a:clrScheme name="Simple Light">
      <a:dk1>
        <a:srgbClr val="0D5BA2"/>
      </a:dk1>
      <a:lt1>
        <a:srgbClr val="EFEFE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453</Words>
  <Application>Microsoft Office PowerPoint</Application>
  <PresentationFormat>Экран (16:9)</PresentationFormat>
  <Paragraphs>110</Paragraphs>
  <Slides>21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0" baseType="lpstr">
      <vt:lpstr>GOST type A</vt:lpstr>
      <vt:lpstr>Poppins</vt:lpstr>
      <vt:lpstr>Arial</vt:lpstr>
      <vt:lpstr>Times New Roman</vt:lpstr>
      <vt:lpstr>Montserrat</vt:lpstr>
      <vt:lpstr>Poppins Medium</vt:lpstr>
      <vt:lpstr>Calibri</vt:lpstr>
      <vt:lpstr>Poppins SemiBold</vt:lpstr>
      <vt:lpstr>Mechanical Engineering Degree for College by Slidesgo</vt:lpstr>
      <vt:lpstr>Презентация PowerPoint</vt:lpstr>
      <vt:lpstr>Презентация PowerPoint</vt:lpstr>
      <vt:lpstr>ММАПУТ!</vt:lpstr>
      <vt:lpstr>Основные проблемы</vt:lpstr>
      <vt:lpstr>Аналог №1: АКВАДУСЯ</vt:lpstr>
      <vt:lpstr>Аналог №2: УМНИЦА</vt:lpstr>
      <vt:lpstr>Цель: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Главное окно. Здесь происходит подключение к переходнику.</vt:lpstr>
      <vt:lpstr>Ручное управление:  </vt:lpstr>
      <vt:lpstr>Автоматическое управление</vt:lpstr>
      <vt:lpstr>Выводы</vt:lpstr>
      <vt:lpstr>Развитие проекта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Mechanical Engineering Degree for College</dc:title>
  <cp:lastModifiedBy>Sempai</cp:lastModifiedBy>
  <cp:revision>47</cp:revision>
  <dcterms:modified xsi:type="dcterms:W3CDTF">2024-04-15T05:44:20Z</dcterms:modified>
</cp:coreProperties>
</file>